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7F0D708-7BD4-4591-9481-E703774CB48E}" type="datetimeFigureOut">
              <a:rPr lang="en-CA" smtClean="0"/>
              <a:t>21/11/2011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3397-4809-4E6E-B384-2A64FAA780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D708-7BD4-4591-9481-E703774CB48E}" type="datetimeFigureOut">
              <a:rPr lang="en-CA" smtClean="0"/>
              <a:t>21/11/2011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3397-4809-4E6E-B384-2A64FAA780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D708-7BD4-4591-9481-E703774CB48E}" type="datetimeFigureOut">
              <a:rPr lang="en-CA" smtClean="0"/>
              <a:t>21/11/2011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3397-4809-4E6E-B384-2A64FAA780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D708-7BD4-4591-9481-E703774CB48E}" type="datetimeFigureOut">
              <a:rPr lang="en-CA" smtClean="0"/>
              <a:t>21/11/2011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3397-4809-4E6E-B384-2A64FAA780D9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D708-7BD4-4591-9481-E703774CB48E}" type="datetimeFigureOut">
              <a:rPr lang="en-CA" smtClean="0"/>
              <a:t>21/11/2011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3397-4809-4E6E-B384-2A64FAA780D9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D708-7BD4-4591-9481-E703774CB48E}" type="datetimeFigureOut">
              <a:rPr lang="en-CA" smtClean="0"/>
              <a:t>21/11/2011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3397-4809-4E6E-B384-2A64FAA780D9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D708-7BD4-4591-9481-E703774CB48E}" type="datetimeFigureOut">
              <a:rPr lang="en-CA" smtClean="0"/>
              <a:t>21/11/2011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3397-4809-4E6E-B384-2A64FAA780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D708-7BD4-4591-9481-E703774CB48E}" type="datetimeFigureOut">
              <a:rPr lang="en-CA" smtClean="0"/>
              <a:t>21/11/2011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3397-4809-4E6E-B384-2A64FAA780D9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D708-7BD4-4591-9481-E703774CB48E}" type="datetimeFigureOut">
              <a:rPr lang="en-CA" smtClean="0"/>
              <a:t>21/11/2011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3397-4809-4E6E-B384-2A64FAA780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D708-7BD4-4591-9481-E703774CB48E}" type="datetimeFigureOut">
              <a:rPr lang="en-CA" smtClean="0"/>
              <a:t>21/11/2011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3397-4809-4E6E-B384-2A64FAA780D9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D708-7BD4-4591-9481-E703774CB48E}" type="datetimeFigureOut">
              <a:rPr lang="en-CA" smtClean="0"/>
              <a:t>21/11/2011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3397-4809-4E6E-B384-2A64FAA780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7F0D708-7BD4-4591-9481-E703774CB48E}" type="datetimeFigureOut">
              <a:rPr lang="en-CA" smtClean="0"/>
              <a:t>21/11/2011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7C23397-4809-4E6E-B384-2A64FAA780D9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CELL CYCLE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MODELLING ACTIVITY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16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44824"/>
            <a:ext cx="6400800" cy="3888432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TAKE OUT CONTENTS OF ENVELOPE AND MAKE SURE ALL MATERIALS ARE PRESENT – REFER TO LIST ON FRONT OF ENVELOP</a:t>
            </a:r>
          </a:p>
          <a:p>
            <a:r>
              <a:rPr lang="en-CA" dirty="0" smtClean="0"/>
              <a:t>YOU WILL USE THESE MATERIALS TO MODEL THE DIFFERENT STAGES OF CELL CYCLE AND MITOSIS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USE THE MATERIALS AS DESCRIBED </a:t>
            </a:r>
            <a:r>
              <a:rPr lang="en-CA" dirty="0" smtClean="0"/>
              <a:t>– I.E. LONG GREEN YARN IS THE CELL MEMBRANE, AND TWO COLOURED PIPECLEANERS ATTACHED BY BEAD REPRESENTS ONE DUPLICATED CHROMOSOME</a:t>
            </a:r>
          </a:p>
          <a:p>
            <a:r>
              <a:rPr lang="en-CA" dirty="0" smtClean="0"/>
              <a:t>REFER </a:t>
            </a:r>
            <a:r>
              <a:rPr lang="en-CA" dirty="0" smtClean="0"/>
              <a:t>TO </a:t>
            </a:r>
            <a:r>
              <a:rPr lang="en-CA" dirty="0" smtClean="0"/>
              <a:t>NOTES FOR </a:t>
            </a:r>
            <a:r>
              <a:rPr lang="en-CA" dirty="0" smtClean="0"/>
              <a:t>DETAILS </a:t>
            </a:r>
            <a:r>
              <a:rPr lang="en-CA" dirty="0" smtClean="0"/>
              <a:t>OF STAGES</a:t>
            </a:r>
          </a:p>
          <a:p>
            <a:r>
              <a:rPr lang="en-CA" dirty="0" smtClean="0"/>
              <a:t>WHEN ALL STAGES HAVE BEEN MODELLED </a:t>
            </a:r>
            <a:r>
              <a:rPr lang="en-CA" dirty="0" smtClean="0"/>
              <a:t> AND THE TEACHER HAS ACCESSED YOUR GROUP RETURN </a:t>
            </a:r>
            <a:r>
              <a:rPr lang="en-CA" dirty="0" smtClean="0"/>
              <a:t>ALL MATERIALS TO ENVELOPE COUNT EACH ITEM AND PUT PASTA, BEADS AND BEANS BACK IN ZIPLOC.</a:t>
            </a:r>
          </a:p>
        </p:txBody>
      </p:sp>
    </p:spTree>
    <p:extLst>
      <p:ext uri="{BB962C8B-B14F-4D97-AF65-F5344CB8AC3E}">
        <p14:creationId xmlns:p14="http://schemas.microsoft.com/office/powerpoint/2010/main" val="33827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INTERPHASE</a:t>
            </a:r>
            <a:endParaRPr lang="en-CA" dirty="0"/>
          </a:p>
        </p:txBody>
      </p:sp>
      <p:pic>
        <p:nvPicPr>
          <p:cNvPr id="3" name="Picture 3" descr="Description: http://www.phschool.com/science/biology_place/labbench/lab3/images/interph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52" y="2492896"/>
            <a:ext cx="638321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PROPHASE</a:t>
            </a:r>
            <a:endParaRPr lang="en-CA" dirty="0"/>
          </a:p>
        </p:txBody>
      </p:sp>
      <p:pic>
        <p:nvPicPr>
          <p:cNvPr id="3" name="Picture 2" descr="Description: http://www.phschool.com/science/biology_place/labbench/lab3/images/propha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5"/>
            <a:ext cx="5745077" cy="3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57301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Nucleolus disappears</a:t>
            </a:r>
            <a:endParaRPr lang="en-CA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56794" y="3864416"/>
            <a:ext cx="720080" cy="158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metaphase</a:t>
            </a:r>
            <a:endParaRPr lang="en-CA" dirty="0"/>
          </a:p>
        </p:txBody>
      </p:sp>
      <p:pic>
        <p:nvPicPr>
          <p:cNvPr id="3" name="Picture 9" descr="http://www.phschool.com/science/biology_place/labbench/lab3/images/metaph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473790" cy="328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Anaphase</a:t>
            </a:r>
            <a:endParaRPr lang="en-CA" dirty="0"/>
          </a:p>
        </p:txBody>
      </p:sp>
      <p:pic>
        <p:nvPicPr>
          <p:cNvPr id="3" name="Picture 4" descr="Description: http://www.phschool.com/science/biology_place/labbench/lab3/images/anapha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35" y="2492896"/>
            <a:ext cx="592065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Telophase</a:t>
            </a:r>
            <a:endParaRPr lang="en-CA" dirty="0"/>
          </a:p>
        </p:txBody>
      </p:sp>
      <p:pic>
        <p:nvPicPr>
          <p:cNvPr id="3" name="Picture 10" descr="http://www.phschool.com/science/biology_place/labbench/lab3/images/teloph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3968"/>
            <a:ext cx="7236063" cy="26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2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cytokinesis</a:t>
            </a:r>
            <a:endParaRPr lang="en-CA" dirty="0"/>
          </a:p>
        </p:txBody>
      </p:sp>
      <p:pic>
        <p:nvPicPr>
          <p:cNvPr id="3" name="Picture 6" descr="Description: http://www.phschool.com/science/biology_place/labbench/lab3/images/cytok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93900"/>
            <a:ext cx="4248472" cy="35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8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Please put away modelling materials!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060848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400" dirty="0" smtClean="0"/>
              <a:t>Put 2 beads,  4 beans and 21 pasta pieces back into </a:t>
            </a:r>
            <a:r>
              <a:rPr lang="en-CA" sz="2400" dirty="0" err="1" smtClean="0"/>
              <a:t>ziploc</a:t>
            </a:r>
            <a:r>
              <a:rPr lang="en-CA" sz="2400" dirty="0" smtClean="0"/>
              <a:t> bag</a:t>
            </a:r>
          </a:p>
          <a:p>
            <a:pPr marL="342900" indent="-342900">
              <a:buAutoNum type="arabicPeriod"/>
            </a:pPr>
            <a:r>
              <a:rPr lang="en-CA" sz="2400" dirty="0" smtClean="0"/>
              <a:t>Count other modelling materials and place them in envelope. </a:t>
            </a:r>
            <a:endParaRPr lang="en-CA" sz="2400" dirty="0"/>
          </a:p>
          <a:p>
            <a:pPr marL="342900" indent="-342900">
              <a:buAutoNum type="arabicPeriod"/>
            </a:pPr>
            <a:r>
              <a:rPr lang="en-CA" sz="2400" dirty="0" smtClean="0"/>
              <a:t>If missing something tell the teacher so that it can be found or replaced</a:t>
            </a:r>
          </a:p>
          <a:p>
            <a:pPr marL="342900" indent="-342900">
              <a:buAutoNum type="arabicPeriod"/>
            </a:pPr>
            <a:r>
              <a:rPr lang="en-CA" sz="2400" dirty="0" smtClean="0"/>
              <a:t>Place the sealed </a:t>
            </a:r>
            <a:r>
              <a:rPr lang="en-CA" sz="2400" dirty="0" err="1" smtClean="0"/>
              <a:t>ziploc</a:t>
            </a:r>
            <a:r>
              <a:rPr lang="en-CA" sz="2400" dirty="0" smtClean="0"/>
              <a:t> in the </a:t>
            </a:r>
            <a:r>
              <a:rPr lang="en-CA" sz="2400" dirty="0" smtClean="0"/>
              <a:t>envelope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37931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176</TotalTime>
  <Words>165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CELL CYCLE </vt:lpstr>
      <vt:lpstr>STEPS</vt:lpstr>
      <vt:lpstr>INTERPHASE</vt:lpstr>
      <vt:lpstr>PROPHASE</vt:lpstr>
      <vt:lpstr>metaphase</vt:lpstr>
      <vt:lpstr>Anaphase</vt:lpstr>
      <vt:lpstr>Telophase</vt:lpstr>
      <vt:lpstr>cytokinesis</vt:lpstr>
      <vt:lpstr>Please put away modelling materials!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</dc:title>
  <dc:creator>user</dc:creator>
  <cp:lastModifiedBy>user</cp:lastModifiedBy>
  <cp:revision>8</cp:revision>
  <dcterms:created xsi:type="dcterms:W3CDTF">2011-05-01T20:54:22Z</dcterms:created>
  <dcterms:modified xsi:type="dcterms:W3CDTF">2011-11-21T23:45:49Z</dcterms:modified>
</cp:coreProperties>
</file>