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81" r:id="rId4"/>
    <p:sldId id="282" r:id="rId5"/>
    <p:sldId id="268" r:id="rId6"/>
    <p:sldId id="258" r:id="rId7"/>
    <p:sldId id="269" r:id="rId8"/>
    <p:sldId id="274" r:id="rId9"/>
    <p:sldId id="275" r:id="rId10"/>
    <p:sldId id="276" r:id="rId11"/>
    <p:sldId id="270" r:id="rId12"/>
    <p:sldId id="260" r:id="rId13"/>
    <p:sldId id="277" r:id="rId14"/>
    <p:sldId id="278" r:id="rId15"/>
    <p:sldId id="279" r:id="rId16"/>
    <p:sldId id="280" r:id="rId17"/>
    <p:sldId id="272" r:id="rId18"/>
    <p:sldId id="264" r:id="rId19"/>
    <p:sldId id="283" r:id="rId20"/>
    <p:sldId id="265" r:id="rId21"/>
    <p:sldId id="273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24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246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7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8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9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9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9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49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249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24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4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4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4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4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251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25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251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25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252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2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53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625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53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253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253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256F6A-4508-4307-8F32-692B1E03DF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7E78-8A5C-4254-8A02-E213204E0D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7F0B-37D5-4F04-AE31-05F9A1ED56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F9F9E23F-49D2-4A5C-A63F-8719745E0D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536D6-BF28-4E2D-B662-A3F58FDC76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C6DC7-A335-41F5-8301-531CACEC56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6C8DE-92C0-4360-A47E-16C24FBA98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56606-C5E1-4089-AE57-72A76B2DB3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D16B9-4415-4B5E-8CBA-6CA0BDE189C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14CD3-9259-48C3-811C-9C366B2810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6A6CA-ED28-46C1-9E8A-8778BD842E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E247E-F7CB-4780-833E-11E1D7EC45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4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4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4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4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4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4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4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5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46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147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4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148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4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148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4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149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50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150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151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47D3CC9-5D69-4F07-B820-D72F8BA241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151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00400"/>
            <a:ext cx="8226425" cy="1736725"/>
          </a:xfrm>
        </p:spPr>
        <p:txBody>
          <a:bodyPr/>
          <a:lstStyle/>
          <a:p>
            <a:r>
              <a:rPr lang="en-US" sz="6000" dirty="0"/>
              <a:t>Identifying Variables</a:t>
            </a:r>
            <a:br>
              <a:rPr lang="en-US" sz="6000" dirty="0"/>
            </a:br>
            <a:r>
              <a:rPr lang="en-US" sz="6000" dirty="0"/>
              <a:t>&amp;</a:t>
            </a:r>
            <a:br>
              <a:rPr lang="en-US" sz="6000" dirty="0"/>
            </a:br>
            <a:r>
              <a:rPr lang="en-US" sz="6000" dirty="0"/>
              <a:t>Designing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a controlled variable?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/>
              <a:t>Same puzzle</a:t>
            </a:r>
          </a:p>
          <a:p>
            <a:pPr lvl="1">
              <a:lnSpc>
                <a:spcPct val="90000"/>
              </a:lnSpc>
            </a:pPr>
            <a:r>
              <a:rPr lang="en-US" sz="4000" dirty="0"/>
              <a:t>All of the participants were tested with the same puzzle.</a:t>
            </a:r>
          </a:p>
          <a:p>
            <a:pPr lvl="1">
              <a:lnSpc>
                <a:spcPct val="90000"/>
              </a:lnSpc>
            </a:pPr>
            <a:r>
              <a:rPr lang="en-US" sz="4000" dirty="0"/>
              <a:t>It would not have been a fair test if some had an easy 30 piece puzzle and some had a harder 500 piece puzzle.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5715000"/>
          </a:xfrm>
        </p:spPr>
        <p:txBody>
          <a:bodyPr/>
          <a:lstStyle/>
          <a:p>
            <a:r>
              <a:rPr lang="en-US" sz="4400" dirty="0"/>
              <a:t>An investigation was done with an electromagnetic system made from a battery and wire wrapped around a nail.  Different sizes of nails were used.  The number of paper clips the electromagnet could pick up was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5670550"/>
          </a:xfrm>
        </p:spPr>
        <p:txBody>
          <a:bodyPr/>
          <a:lstStyle/>
          <a:p>
            <a:r>
              <a:rPr lang="en-US" sz="5400" dirty="0"/>
              <a:t>What are the variables in this investigation</a:t>
            </a:r>
            <a:r>
              <a:rPr lang="en-US" sz="5400" dirty="0" smtClean="0"/>
              <a:t>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600" u="sng" dirty="0" smtClean="0"/>
              <a:t>PAUSE</a:t>
            </a:r>
            <a:r>
              <a:rPr lang="en-US" sz="3600" dirty="0" smtClean="0"/>
              <a:t> while students, identify the variables on their worksheet.  When students have finished, advance to the next slide to review the answers)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Sizes of nails</a:t>
            </a:r>
          </a:p>
          <a:p>
            <a:pPr lvl="1"/>
            <a:r>
              <a:rPr lang="en-US" sz="4000" dirty="0"/>
              <a:t>These were changed by the scientist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Number of paper clips picked up</a:t>
            </a:r>
          </a:p>
          <a:p>
            <a:pPr lvl="1"/>
            <a:r>
              <a:rPr lang="en-US" sz="4000" dirty="0"/>
              <a:t>The number of paper clips observed and counted (measured)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variables: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Battery, wire, type of nail</a:t>
            </a:r>
          </a:p>
          <a:p>
            <a:pPr lvl="1"/>
            <a:r>
              <a:rPr lang="en-US" dirty="0"/>
              <a:t>None of these items were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3733800"/>
          </a:xfrm>
        </p:spPr>
        <p:txBody>
          <a:bodyPr/>
          <a:lstStyle/>
          <a:p>
            <a:r>
              <a:rPr lang="en-US" dirty="0"/>
              <a:t>The temperature of water was measured at different depths </a:t>
            </a:r>
            <a:r>
              <a:rPr lang="en-US" dirty="0" smtClean="0"/>
              <a:t>in </a:t>
            </a:r>
            <a:r>
              <a:rPr lang="en-US" dirty="0"/>
              <a:t>a pond.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6051550"/>
          </a:xfrm>
        </p:spPr>
        <p:txBody>
          <a:bodyPr/>
          <a:lstStyle/>
          <a:p>
            <a:r>
              <a:rPr lang="en-US" sz="5400" dirty="0"/>
              <a:t>What are the variables in this investigation</a:t>
            </a:r>
            <a:r>
              <a:rPr lang="en-US" sz="5400" dirty="0" smtClean="0"/>
              <a:t>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600" u="sng" dirty="0" smtClean="0"/>
              <a:t>PAUSE</a:t>
            </a:r>
            <a:r>
              <a:rPr lang="en-US" sz="3600" dirty="0" smtClean="0"/>
              <a:t> while students, identify the variables on their worksheet.  When students have finished, advance to the next slide to review the answers)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Kinds of 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 dirty="0"/>
              <a:t>Independent Variable – something that is changed by the scientist</a:t>
            </a:r>
          </a:p>
          <a:p>
            <a:pPr lvl="1"/>
            <a:r>
              <a:rPr lang="en-US" sz="3200" dirty="0"/>
              <a:t>What is tested</a:t>
            </a:r>
          </a:p>
          <a:p>
            <a:pPr lvl="1"/>
            <a:r>
              <a:rPr lang="en-US" sz="3200" dirty="0"/>
              <a:t>What is </a:t>
            </a:r>
            <a:r>
              <a:rPr lang="en-US" sz="3200" dirty="0" smtClean="0"/>
              <a:t>manipulated</a:t>
            </a:r>
          </a:p>
          <a:p>
            <a:pPr lvl="1"/>
            <a:r>
              <a:rPr lang="en-US" sz="3200" dirty="0" smtClean="0"/>
              <a:t>A controlled experiment has only one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077200" cy="4497387"/>
          </a:xfrm>
        </p:spPr>
        <p:txBody>
          <a:bodyPr/>
          <a:lstStyle/>
          <a:p>
            <a:r>
              <a:rPr lang="en-US" sz="3600" dirty="0"/>
              <a:t>Independent variable – depth of the water</a:t>
            </a:r>
          </a:p>
          <a:p>
            <a:r>
              <a:rPr lang="en-US" sz="3600" dirty="0"/>
              <a:t>Dependent variable – temperature</a:t>
            </a:r>
          </a:p>
          <a:p>
            <a:r>
              <a:rPr lang="en-US" sz="3600" dirty="0"/>
              <a:t>Controlled variable –  thermometer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6425" cy="1143000"/>
          </a:xfrm>
        </p:spPr>
        <p:txBody>
          <a:bodyPr/>
          <a:lstStyle/>
          <a:p>
            <a:r>
              <a:rPr lang="en-US" dirty="0"/>
              <a:t>Designing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4000" dirty="0"/>
              <a:t>The greater the amount of soap in a soap and water mixture, the bigger a soap bubble can be blown.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2127250"/>
            <a:ext cx="7923212" cy="3968750"/>
          </a:xfrm>
        </p:spPr>
        <p:txBody>
          <a:bodyPr/>
          <a:lstStyle/>
          <a:p>
            <a:r>
              <a:rPr lang="en-US" dirty="0"/>
              <a:t>Design an investigation to test this hypothesis.</a:t>
            </a:r>
          </a:p>
          <a:p>
            <a:pPr lvl="1"/>
            <a:r>
              <a:rPr lang="en-US" sz="3200" dirty="0"/>
              <a:t>Identify the variables</a:t>
            </a:r>
          </a:p>
          <a:p>
            <a:pPr lvl="1"/>
            <a:r>
              <a:rPr lang="en-US" sz="3200" dirty="0"/>
              <a:t>What exactly will be changed?  How will it be changed?</a:t>
            </a:r>
          </a:p>
          <a:p>
            <a:pPr lvl="1"/>
            <a:r>
              <a:rPr lang="en-US" sz="3200" dirty="0"/>
              <a:t>What exactly will be measured?  How will it be measured?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farther a ball drops, the higher it will bounce.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7999412" cy="4497387"/>
          </a:xfrm>
        </p:spPr>
        <p:txBody>
          <a:bodyPr/>
          <a:lstStyle/>
          <a:p>
            <a:r>
              <a:rPr lang="en-US" sz="3600" dirty="0"/>
              <a:t>Design an investigation to test this hypothesis.</a:t>
            </a:r>
          </a:p>
          <a:p>
            <a:pPr lvl="1"/>
            <a:r>
              <a:rPr lang="en-US" sz="3600" dirty="0"/>
              <a:t>Identify the variables</a:t>
            </a:r>
          </a:p>
          <a:p>
            <a:pPr lvl="1"/>
            <a:r>
              <a:rPr lang="en-US" sz="3600" dirty="0"/>
              <a:t>What exactly will be changed?  How will it be changed?</a:t>
            </a:r>
          </a:p>
          <a:p>
            <a:pPr lvl="1"/>
            <a:r>
              <a:rPr lang="en-US" sz="3600" dirty="0"/>
              <a:t>What exactly will be measured?  How will it be measured?</a:t>
            </a:r>
          </a:p>
          <a:p>
            <a:pPr lvl="1">
              <a:buFont typeface="Wingdings" pitchFamily="2" charset="2"/>
              <a:buNone/>
            </a:pPr>
            <a:endParaRPr lang="en-US" sz="3600" dirty="0"/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Kinds of Variables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 dirty="0"/>
              <a:t>Dependent Variable – something that might be affected by the change in the independent variable</a:t>
            </a:r>
          </a:p>
          <a:p>
            <a:pPr lvl="1"/>
            <a:r>
              <a:rPr lang="en-US" sz="3200" dirty="0"/>
              <a:t>What is observed</a:t>
            </a:r>
          </a:p>
          <a:p>
            <a:pPr lvl="1"/>
            <a:r>
              <a:rPr lang="en-US" sz="3200" dirty="0"/>
              <a:t>What is measured</a:t>
            </a:r>
          </a:p>
          <a:p>
            <a:pPr lvl="1"/>
            <a:r>
              <a:rPr lang="en-US" sz="3200" dirty="0"/>
              <a:t>The data collected during the investigation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Kinds of Variables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r>
              <a:rPr lang="en-US" sz="3600" dirty="0"/>
              <a:t>Controlled Variable – a variable that is not changed</a:t>
            </a:r>
          </a:p>
          <a:p>
            <a:pPr lvl="1"/>
            <a:r>
              <a:rPr lang="en-US" sz="3200" dirty="0"/>
              <a:t>Also called constants</a:t>
            </a:r>
          </a:p>
          <a:p>
            <a:pPr lvl="1"/>
            <a:r>
              <a:rPr lang="en-US" sz="3200" dirty="0"/>
              <a:t>Allow for a “fair test”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848600" cy="4876800"/>
          </a:xfrm>
        </p:spPr>
        <p:txBody>
          <a:bodyPr/>
          <a:lstStyle/>
          <a:p>
            <a:r>
              <a:rPr lang="en-US" sz="4800" dirty="0"/>
              <a:t>Students of different ages were given the same jigsaw puzzle to put together.  They were timed to see how long it took to finish the puzzle.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5613" y="304800"/>
            <a:ext cx="8226425" cy="5181601"/>
          </a:xfrm>
        </p:spPr>
        <p:txBody>
          <a:bodyPr/>
          <a:lstStyle/>
          <a:p>
            <a:r>
              <a:rPr lang="en-US" dirty="0"/>
              <a:t>Identify the variables in this investigation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u="sng" dirty="0" smtClean="0"/>
              <a:t>PAUSE</a:t>
            </a:r>
            <a:r>
              <a:rPr lang="en-US" sz="3600" dirty="0" smtClean="0"/>
              <a:t> while </a:t>
            </a:r>
            <a:r>
              <a:rPr lang="en-US" sz="3600" dirty="0" smtClean="0"/>
              <a:t>students</a:t>
            </a:r>
            <a:r>
              <a:rPr lang="en-US" sz="3600" dirty="0" smtClean="0"/>
              <a:t>, identify the variables on </a:t>
            </a:r>
            <a:r>
              <a:rPr lang="en-US" sz="3600" dirty="0" smtClean="0"/>
              <a:t>their worksheet.  When students have finished, advance to the next slide to review the answers)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was the independent variable?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Ages of the students</a:t>
            </a:r>
          </a:p>
          <a:p>
            <a:pPr lvl="1"/>
            <a:r>
              <a:rPr lang="en-US" sz="4000" dirty="0"/>
              <a:t>Different ages were tested by the scientist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was the dependent variable?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31187" cy="4497387"/>
          </a:xfrm>
        </p:spPr>
        <p:txBody>
          <a:bodyPr/>
          <a:lstStyle/>
          <a:p>
            <a:r>
              <a:rPr lang="en-US" sz="4000" dirty="0"/>
              <a:t>The time </a:t>
            </a:r>
            <a:r>
              <a:rPr lang="en-US" sz="4000" dirty="0" smtClean="0"/>
              <a:t>it took </a:t>
            </a:r>
            <a:r>
              <a:rPr lang="en-US" sz="4000" dirty="0"/>
              <a:t>to put </a:t>
            </a:r>
            <a:r>
              <a:rPr lang="en-US" sz="4000" dirty="0" smtClean="0"/>
              <a:t>the puzzle together</a:t>
            </a:r>
          </a:p>
          <a:p>
            <a:r>
              <a:rPr lang="en-US" sz="4000" dirty="0" smtClean="0"/>
              <a:t>The </a:t>
            </a:r>
            <a:r>
              <a:rPr lang="en-US" sz="4000" dirty="0"/>
              <a:t>time was observed and measured by the scientist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234</TotalTime>
  <Words>448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Fading Grid</vt:lpstr>
      <vt:lpstr>Identifying Variables &amp; Designing Investigations</vt:lpstr>
      <vt:lpstr>3 Kinds of Variables</vt:lpstr>
      <vt:lpstr>3 Kinds of Variables</vt:lpstr>
      <vt:lpstr>3 Kinds of Variables</vt:lpstr>
      <vt:lpstr>For Example:</vt:lpstr>
      <vt:lpstr>Students of different ages were given the same jigsaw puzzle to put together.  They were timed to see how long it took to finish the puzzle.</vt:lpstr>
      <vt:lpstr>Identify the variables in this investigation. (PAUSE while students, identify the variables on their worksheet.  When students have finished, advance to the next slide to review the answers)</vt:lpstr>
      <vt:lpstr>What was the independent variable?</vt:lpstr>
      <vt:lpstr>What was the dependent variable?</vt:lpstr>
      <vt:lpstr>What was a controlled variable?</vt:lpstr>
      <vt:lpstr>Another example:</vt:lpstr>
      <vt:lpstr>An investigation was done with an electromagnetic system made from a battery and wire wrapped around a nail.  Different sizes of nails were used.  The number of paper clips the electromagnet could pick up was measured.</vt:lpstr>
      <vt:lpstr>What are the variables in this investigation?  (PAUSE while students, identify the variables on their worksheet.  When students have finished, advance to the next slide to review the answers)</vt:lpstr>
      <vt:lpstr>Independent variable:</vt:lpstr>
      <vt:lpstr>Dependent variable:</vt:lpstr>
      <vt:lpstr>Controlled variables:</vt:lpstr>
      <vt:lpstr>Last one:</vt:lpstr>
      <vt:lpstr>The temperature of water was measured at different depths in a pond.</vt:lpstr>
      <vt:lpstr>What are the variables in this investigation?  (PAUSE while students, identify the variables on their worksheet.  When students have finished, advance to the next slide to review the answers)</vt:lpstr>
      <vt:lpstr>Slide 20</vt:lpstr>
      <vt:lpstr>Designing Investigations</vt:lpstr>
      <vt:lpstr>The greater the amount of soap in a soap and water mixture, the bigger a soap bubble can be blown.</vt:lpstr>
      <vt:lpstr>The farther a ball drops, the higher it will bounce.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Variables</dc:title>
  <dc:creator>Preferred Customer</dc:creator>
  <cp:lastModifiedBy>MIS</cp:lastModifiedBy>
  <cp:revision>45</cp:revision>
  <dcterms:created xsi:type="dcterms:W3CDTF">2002-09-13T02:12:20Z</dcterms:created>
  <dcterms:modified xsi:type="dcterms:W3CDTF">2011-01-25T01:17:08Z</dcterms:modified>
</cp:coreProperties>
</file>