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7"/>
  </p:notesMasterIdLst>
  <p:sldIdLst>
    <p:sldId id="306" r:id="rId2"/>
    <p:sldId id="310" r:id="rId3"/>
    <p:sldId id="309" r:id="rId4"/>
    <p:sldId id="283" r:id="rId5"/>
    <p:sldId id="271" r:id="rId6"/>
    <p:sldId id="298" r:id="rId7"/>
    <p:sldId id="300" r:id="rId8"/>
    <p:sldId id="307" r:id="rId9"/>
    <p:sldId id="302" r:id="rId10"/>
    <p:sldId id="297" r:id="rId11"/>
    <p:sldId id="299" r:id="rId12"/>
    <p:sldId id="303" r:id="rId13"/>
    <p:sldId id="304" r:id="rId14"/>
    <p:sldId id="305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9" autoAdjust="0"/>
    <p:restoredTop sz="94660"/>
  </p:normalViewPr>
  <p:slideViewPr>
    <p:cSldViewPr>
      <p:cViewPr>
        <p:scale>
          <a:sx n="75" d="100"/>
          <a:sy n="75" d="100"/>
        </p:scale>
        <p:origin x="156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5-04T15:51:33.77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C71C13A-94DA-4F91-848F-E8619A0BFA12}" emma:medium="tactile" emma:mode="ink">
          <msink:context xmlns:msink="http://schemas.microsoft.com/ink/2010/main" type="writingRegion" rotatedBoundingBox="10311,9879 11374,9174 11776,9780 10713,10485"/>
        </emma:interpretation>
      </emma:emma>
    </inkml:annotationXML>
    <inkml:traceGroup>
      <inkml:annotationXML>
        <emma:emma xmlns:emma="http://www.w3.org/2003/04/emma" version="1.0">
          <emma:interpretation id="{31B5EFC6-15BF-42DB-B487-DE3DA673D67E}" emma:medium="tactile" emma:mode="ink">
            <msink:context xmlns:msink="http://schemas.microsoft.com/ink/2010/main" type="paragraph" rotatedBoundingBox="10311,9879 11374,9174 11776,9780 10713,10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B73E80-F79D-4BF7-AE9B-D7669F0B76FF}" emma:medium="tactile" emma:mode="ink">
              <msink:context xmlns:msink="http://schemas.microsoft.com/ink/2010/main" type="line" rotatedBoundingBox="10311,9879 11374,9174 11776,9780 10713,10485"/>
            </emma:interpretation>
          </emma:emma>
        </inkml:annotationXML>
        <inkml:traceGroup>
          <inkml:annotationXML>
            <emma:emma xmlns:emma="http://www.w3.org/2003/04/emma" version="1.0">
              <emma:interpretation id="{E36170C2-23FF-44A3-9598-B79A2F38C230}" emma:medium="tactile" emma:mode="ink">
                <msink:context xmlns:msink="http://schemas.microsoft.com/ink/2010/main" type="inkWord" rotatedBoundingBox="10311,9879 11374,9174 11776,9780 10713,10485"/>
              </emma:interpretation>
              <emma:one-of disjunction-type="recognition" id="oneOf0">
                <emma:interpretation id="interp0" emma:lang="en-CA" emma:confidence="0">
                  <emma:literal>VF</emma:literal>
                </emma:interpretation>
                <emma:interpretation id="interp1" emma:lang="en-CA" emma:confidence="0">
                  <emma:literal>V F.</emma:literal>
                </emma:interpretation>
                <emma:interpretation id="interp2" emma:lang="en-CA" emma:confidence="0">
                  <emma:literal>V Fr</emma:literal>
                </emma:interpretation>
                <emma:interpretation id="interp3" emma:lang="en-CA" emma:confidence="0">
                  <emma:literal>VI:</emma:literal>
                </emma:interpretation>
                <emma:interpretation id="interp4" emma:lang="en-CA" emma:confidence="0">
                  <emma:literal>V Te</emma:literal>
                </emma:interpretation>
              </emma:one-of>
            </emma:emma>
          </inkml:annotationXML>
          <inkml:trace contextRef="#ctx0" brushRef="#br0">-6 211 645,'0'0'4386,"0"0"387,0 0-2193,0 0-129,0 0-387,0 0-516,0-14-387,0 14-258,0 0-258,0 0-129,0 0 0,9 14-129,-7 2-258,6 1 0,-1 10 0,3 8 0,0 5 0,1 4-129,3 5 0,-5 5 0,3 4 129,1 2-129,-6-8 0,7 1 0,-7-7 129,2-6-129,-1 0-129,-2-9 129,-1-8 0,-2-5 0,-3-18 0,6 23 0,-6-23 0,0 0 0,0 0 129,0 0-129,11-9 0,-11 9 129,3-37-129,1 11 0,-1-4 0,2-6 0,0-1 129,-1 1 0,0-7 0,3 3-129,-3 2 0,2-4 129,2-1-129,0-3 129,4-3-129,1 3 0,0-3-129,2 0 258,2-5-129,0 1-129,0 7 258,-1 7-258,-4 5 129,-2 3 0,-3 15 0,-7 16-129,11-15 129,-11 15-258,1 10-258,-1-10-1161,0 0-2967,0 26-516,0-26-258,-5 26-129</inkml:trace>
          <inkml:trace contextRef="#ctx0" brushRef="#br0" timeOffset="908.3631">681 47 1161,'0'-18'4515,"0"18"258,0 0-2064,0-16-387,0 16-516,0-14-387,0 14-645,0 0 0,0 0-258,0 0 0,8 9-129,-8-9 0,2 39-129,1-13 0,1 7 0,0 2-129,1 1 0,0 2 0,2 1 0,-3-3-129,1 1-129,-2-8 258,2-2-258,-2-3 0,1-5-129,-2-2-129,-2-17-387,0 0-903,0 0-2838,0 0-645,0 0-129,-9-19 259</inkml:trace>
          <inkml:trace contextRef="#ctx0" brushRef="#br0" timeOffset="1876.7504">447 135 2322,'0'0'2580,"0"0"0,0 0-645,0 0-129,-13 0-258,13 0-129,0 0 0,0 0-258,0 0-258,0 0 129,6-13-387,-6 13-129,14-18 0,0 10-258,0-6-129,4 8 129,2-8-129,2 1-129,4 0 129,0 1-129,1-6 129,4 3 0,-3-2-129,-1-4 129,1 8 129,-4-3-129,0-3 0,0 3-129,-5 1 129,-1 3-129,-5-1 129,0 8-129,-13 5 0,18-16 0,-18 16 129,0 0-129,0 0 129,11-2-129,-11 2 0,0 0 0,0 0 0,0 0 0,0 0 0,0 0 0,0 0 0,0 0-258,0 0-258,0 0-1161,0 0-2838,0 0-516,0 0-387,0 0 130</inkml:trace>
          <inkml:trace contextRef="#ctx0" brushRef="#br0" timeOffset="4673.8688">1019 390 3354,'0'0'4644,"4"-12"-2322,-4 12-258,11-18 129,2 14-645,-10-12-387,12 6-258,-15 10 0,23-14-387,-23 14-258,23-11 258,-23 11-258,22-12-129,-22 12-129,14 0 0,-14 0-258,0 0-1290,0 0-2838,12 0-645,-12 0 129</inkml:trace>
          <inkml:trace contextRef="#ctx0" brushRef="#br0" timeOffset="4173.6688">1007 178 1161,'0'0'3999,"0"0"258,0 0-1935,0 0-258,0 0-645,0 0-129,7-3-387,7 3-129,-14 0 129,25-21-387,-13 8 0,3 7-129,-15 6-129,24-17-129,-24 17 0,19-6 0,-19 6-129,12 0-258,-12 0-258,0 0-774,13 0-1935,-13 0-1548,0 0-258,0 0-129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5-04T15:51:57.78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E72E8E4-FDE2-4928-A70C-EBF3173829B4}" emma:medium="tactile" emma:mode="ink">
          <msink:context xmlns:msink="http://schemas.microsoft.com/ink/2010/main" type="writingRegion" rotatedBoundingBox="11010,16344 11434,17168 11022,17380 10598,16555"/>
        </emma:interpretation>
      </emma:emma>
    </inkml:annotationXML>
    <inkml:traceGroup>
      <inkml:annotationXML>
        <emma:emma xmlns:emma="http://www.w3.org/2003/04/emma" version="1.0">
          <emma:interpretation id="{AE347692-8A22-4522-8686-41FDEDA04007}" emma:medium="tactile" emma:mode="ink">
            <msink:context xmlns:msink="http://schemas.microsoft.com/ink/2010/main" type="paragraph" rotatedBoundingBox="11010,16344 11434,17168 11022,17380 10598,16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EFE88C-C6E9-4199-A1ED-420521E6C66B}" emma:medium="tactile" emma:mode="ink">
              <msink:context xmlns:msink="http://schemas.microsoft.com/ink/2010/main" type="line" rotatedBoundingBox="11010,16344 11434,17168 11022,17380 10598,16555"/>
            </emma:interpretation>
          </emma:emma>
        </inkml:annotationXML>
        <inkml:traceGroup>
          <inkml:annotationXML>
            <emma:emma xmlns:emma="http://www.w3.org/2003/04/emma" version="1.0">
              <emma:interpretation id="{F8DB5E64-A716-47A5-AAD7-CB494BE76CB9}" emma:medium="tactile" emma:mode="ink">
                <msink:context xmlns:msink="http://schemas.microsoft.com/ink/2010/main" type="inkWord" rotatedBoundingBox="11010,16344 11434,17168 11022,17380 10598,16555"/>
              </emma:interpretation>
              <emma:one-of disjunction-type="recognition" id="oneOf0">
                <emma:interpretation id="interp0" emma:lang="en-CA" emma:confidence="1">
                  <emma:literal>Vs</emma:literal>
                </emma:interpretation>
                <emma:interpretation id="interp1" emma:lang="en-CA" emma:confidence="0">
                  <emma:literal>V2</emma:literal>
                </emma:interpretation>
                <emma:interpretation id="interp2" emma:lang="en-CA" emma:confidence="0">
                  <emma:literal>Vy</emma:literal>
                </emma:interpretation>
                <emma:interpretation id="interp3" emma:lang="en-CA" emma:confidence="0">
                  <emma:literal>vs</emma:literal>
                </emma:interpretation>
                <emma:interpretation id="interp4" emma:lang="en-CA" emma:confidence="0">
                  <emma:literal>Vr</emma:literal>
                </emma:interpretation>
              </emma:one-of>
            </emma:emma>
          </inkml:annotationXML>
          <inkml:trace contextRef="#ctx0" brushRef="#br0">6 498 1161,'-2'-17'1548,"2"17"129,0 0-258,0 0 129,0 0-516,0 0-129,0 0 0,-3-15-258,3 15-129,0 0 258,0 0 0,-2-17 129,2 17-129,0 0 129,0 0-129,0 0 129,0 0-258,0 0 258,0 0-387,0 0 129,0 0-258,0-17 129,0 17-129,0 0 129,0 0 0,0 0-129,0 0 0,0 0 0,0 0 0,0 0-129,14 9-129,-14-9 129,9 27 0,-4-10 0,2 10-129,3-3 0,2 11 0,-3 3-129,6-7 129,-6-4-129,5 4 129,-1-8-129,0-1 0,-13-22 0,13 20 0,-13-20 0,11 16 0,-11-16 0,0 0 0,0 0-129,0 0 258,0 0-258,0 0 258,5 15-129,-5-15 0,0 0 0,0 0 0,0-10 0,0 10 129,0-21-129,0 4 0,0-6 129,1-3 129,0-20-129,1-3 0,3-12 129,1-7-129,1-4 129,5-1-129,0-4 0,1 8 0,-1 9 0,0 13-129,-3 12 0,0 8-129,-9 27-129,5-13-129,-1 22-387,-4-9-903,0 31-3354,-4-2 0,2 1-645,-5 3 129</inkml:trace>
          <inkml:trace contextRef="#ctx0" brushRef="#br0" timeOffset="660.264">389 703 129,'0'0'4257,"0"0"387,0 0-1677,0 0-645,0 0 0,0 0-516,0 0-645,-3-13-258,3 13-258,0-23-258,0 23 129,6-23-258,-6 23-129,17-20 129,-3 17-129,1-1 129,3 4 0,-2 4-129,1 12 129,0 4-258,-4 7 258,-2 2-258,-4 5 129,-7 1-258,0 5 258,-5-5-129,-5-4-129,-1-11 129,-3-6-129,0-6 0,-1-8 129,5-2 0,0-15 0,2-3 129,5 1-129,3-2 258,4 4 0,10 2 129,6 7-258,6-1 129,5 8-387,11 1-4386,-7 1-258,-2-1-516,-3-3-387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5-04T15:52:01.21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8A3BB09-6778-40A1-BC70-1E7DCAF3042F}" emma:medium="tactile" emma:mode="ink">
          <msink:context xmlns:msink="http://schemas.microsoft.com/ink/2010/main" type="writingRegion" rotatedBoundingBox="15276,10671 24221,9894 24816,16739 15871,17516"/>
        </emma:interpretation>
      </emma:emma>
    </inkml:annotationXML>
    <inkml:traceGroup>
      <inkml:annotationXML>
        <emma:emma xmlns:emma="http://www.w3.org/2003/04/emma" version="1.0">
          <emma:interpretation id="{9F314697-165E-4925-85F4-971E04335D03}" emma:medium="tactile" emma:mode="ink">
            <msink:context xmlns:msink="http://schemas.microsoft.com/ink/2010/main" type="paragraph" rotatedBoundingBox="19187,10254 23204,10043 23279,11471 19261,116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52F0B40-F02D-45B0-9F92-7257FBCA16CD}" emma:medium="tactile" emma:mode="ink">
              <msink:context xmlns:msink="http://schemas.microsoft.com/ink/2010/main" type="line" rotatedBoundingBox="19187,10254 23204,10043 23279,11471 19261,11681"/>
            </emma:interpretation>
          </emma:emma>
        </inkml:annotationXML>
        <inkml:traceGroup>
          <inkml:annotationXML>
            <emma:emma xmlns:emma="http://www.w3.org/2003/04/emma" version="1.0">
              <emma:interpretation id="{18849B6F-8A4B-4C07-885E-8421F8DF01B0}" emma:medium="tactile" emma:mode="ink">
                <msink:context xmlns:msink="http://schemas.microsoft.com/ink/2010/main" type="inkWord" rotatedBoundingBox="19195,10405 20461,10338 20528,11614 19261,11681"/>
              </emma:interpretation>
              <emma:one-of disjunction-type="recognition" id="oneOf0">
                <emma:interpretation id="interp0" emma:lang="en-CA" emma:confidence="0">
                  <emma:literal>VF</emma:literal>
                </emma:interpretation>
                <emma:interpretation id="interp1" emma:lang="en-CA" emma:confidence="0">
                  <emma:literal>NE</emma:literal>
                </emma:interpretation>
                <emma:interpretation id="interp2" emma:lang="en-CA" emma:confidence="0">
                  <emma:literal>HF</emma:literal>
                </emma:interpretation>
                <emma:interpretation id="interp3" emma:lang="en-CA" emma:confidence="0">
                  <emma:literal>NF</emma:literal>
                </emma:interpretation>
                <emma:interpretation id="interp4" emma:lang="en-CA" emma:confidence="0">
                  <emma:literal>HE</emma:literal>
                </emma:interpretation>
              </emma:one-of>
            </emma:emma>
          </inkml:annotationXML>
          <inkml:trace contextRef="#ctx0" brushRef="#br0">0 890 6450,'20'-44'4902,"-5"2"-129,5-16-1032,11 5-2064,-14-28 0,17 11-645,-8-21-129,10 1-387,-10 2-129,3 8-129,-8 16 129,-1 9-258,-3 15-387,-6 6-129,2 24-516,-13 10-903,0 0-2838,0 0-258,8 10-516,-8 7 0</inkml:trace>
          <inkml:trace contextRef="#ctx0" brushRef="#br0" timeOffset="-488.1952">-15-38 1161,'0'0'774,"0"0"-387,0 0-258,0 0-129,0 0 0,0 0-129,0 0 0,0 0-129,0 0 129,0 0 0,0 0 0,5-7-258,-5 7 387,0 0-129,0 0 129,0 0 129,0 0-129,0 0 258,0 0-129,0 0 0,0 0 387,0 0 0,0 0 258,0 0 129,0 0 387,0 0 0,0 0 129,0 0-387,0 0 0,0 0-129,0 0-129,0 0-387,0 0 0,0 0-258,0 0 258,0 0 0,0 0 0,0 0 129,0 0 129,0 0-129,0 0 129,0 0-129,0 0 0,0 0-129,0 0 258,0 0-387,0 7 129,0-7-258,0 0 258,0 27-258,-3-10 258,3 13 0,0 2-129,3 10 258,-3 4 0,6 15 0,-3-1-129,6 15 129,-5-10-129,3 8-129,-3-7 0,0 1-129,-2-5 258,0-8-387,-2-9 129,0-9-129,0-6-516,0-13-258,0 4-1548,0-21-1935,0 0-645,-8-8 0,2-11-516</inkml:trace>
          <inkml:trace contextRef="#ctx0" brushRef="#br0" timeOffset="728.2912">310 735 6321,'0'0'5031,"0"0"129,20-4-516,-6-13-3096,17 15-258,-5-13-258,9 7-516,3-2-258,1 0-129,0 5-258,-7 0-645,8 5-2064,-12-3-1806,-7-4-387,-2 1 0,-19 6-645</inkml:trace>
          <inkml:trace contextRef="#ctx0" brushRef="#br0" timeOffset="349.1396">548 639 5934,'-1'29'5289,"-3"-14"-645,1 10 0,1 8-2322,-3 0-1548,5 14 258,-3-7-516,3 19-129,-1-5-258,1 2 129,-2-2-258,1-8-129,1-6-516,-5-22-2451,3 1-1548,2-19-387,0 0 0,-7-29-516</inkml:trace>
          <inkml:trace contextRef="#ctx0" brushRef="#br0" timeOffset="1233.4931">884 428 5160,'-11'17'5031,"11"-17"258,0 0-774,21 0-2580,-9-19-516,17 14-129,-7-11-645,11 9-387,2-5-129,0 3-258,3 8-516,-10-10-1161,3 5-2580,-5 5-516,-8-4 0,-2 5-774</inkml:trace>
          <inkml:trace contextRef="#ctx0" brushRef="#br0" timeOffset="1625.6498">939 699 7740,'0'0'5160,"6"-3"-129,6 0-387,1-16-3483,18 13 0,-1-11-516,7-4-1161,13 0-3870,-5 2-258,0-5-387,-1 5-387</inkml:trace>
        </inkml:traceGroup>
        <inkml:traceGroup>
          <inkml:annotationXML>
            <emma:emma xmlns:emma="http://www.w3.org/2003/04/emma" version="1.0">
              <emma:interpretation id="{DE8A5737-7598-4EA3-A524-EAF5C1D8B530}" emma:medium="tactile" emma:mode="ink">
                <msink:context xmlns:msink="http://schemas.microsoft.com/ink/2010/main" type="inkWord" rotatedBoundingBox="20978,10160 22249,10093 22314,11339 21043,11405"/>
              </emma:interpretation>
              <emma:one-of disjunction-type="recognition" id="oneOf1">
                <emma:interpretation id="interp5" emma:lang="en-CA" emma:confidence="0">
                  <emma:literal>Vit</emma:literal>
                </emma:interpretation>
                <emma:interpretation id="interp6" emma:lang="en-CA" emma:confidence="0">
                  <emma:literal>VH</emma:literal>
                </emma:interpretation>
                <emma:interpretation id="interp7" emma:lang="en-CA" emma:confidence="0">
                  <emma:literal>Vet</emma:literal>
                </emma:interpretation>
                <emma:interpretation id="interp8" emma:lang="en-CA" emma:confidence="0">
                  <emma:literal>Wit</emma:literal>
                </emma:interpretation>
                <emma:interpretation id="interp9" emma:lang="en-CA" emma:confidence="0">
                  <emma:literal>Vat</emma:literal>
                </emma:interpretation>
              </emma:one-of>
            </emma:emma>
          </inkml:annotationXML>
          <inkml:trace contextRef="#ctx0" brushRef="#br0" timeOffset="2729.0912">1736-262 7998,'0'0'4773,"0"0"-387,9 6-129,-9-6-3483,8 24-258,-1 2 0,-3 4-129,5 18-129,-2 12 0,5 9 0,-4 7 129,3 8-258,-5 3 0,4 1 0,-4-8 0,1-8-258,-1-17 258,-2-5-258,1-13 258,-2-9-258,2-12 129,-5-16-129,0 0 129,13 5-129,-13-5 129,14-28 0,-3-3 0,1-11 129,1-6-129,4-10 258,0-10-258,3-6 129,-2-10 129,6 8-129,-1-6 129,0-1-129,4 1 129,-2 9-129,0 13 0,-4 10-387,3 21-774,-15 6-3612,-9 23-129,14 0-258,-14 20-645</inkml:trace>
          <inkml:trace contextRef="#ctx0" brushRef="#br0" timeOffset="3082.2324">2312 404 4773,'1'30'5031,"-1"2"-387,0-13 0,0-4-2193,0 12-1806,-2-13 258,3 15-129,-1-6 129,0 11-516,0-2-129,0 4-129,0 4-387,-8-7-1032,7 9-3225,-3 3-258,-1-6-387,1-1-129</inkml:trace>
          <inkml:trace contextRef="#ctx0" brushRef="#br0" timeOffset="3721.488">2855-68 258,'12'5'4644,"-12"-5"258,7 17-258,-2 6-1419,-5-8-645,5 28-516,-5-10-903,0 20-387,0-1-258,0 10-258,0 1 129,0 1-258,0-5 0,0-2 0,0-11-258,-4-10-645,5-1-2193,-1-10-1677,0-25-387,0 0 0,0 0-387</inkml:trace>
          <inkml:trace contextRef="#ctx0" brushRef="#br0" timeOffset="4109.6432">2685 344 774,'-10'-1'4257,"10"1"645,3-21-387,-3 21-1806,14-19-903,10 18-129,-8-15 0,12 16-516,-5-1-387,6 1 0,-1 0-516,0 1 0,3-1-387,-7 0-516,11 0-2580,-8-1-1290,-7-8-516,-1 6-258,-5-8 0</inkml:trace>
        </inkml:traceGroup>
        <inkml:traceGroup>
          <inkml:annotationXML>
            <emma:emma xmlns:emma="http://www.w3.org/2003/04/emma" version="1.0">
              <emma:interpretation id="{A51927D2-7F66-4959-88BF-830193E09D07}" emma:medium="tactile" emma:mode="ink">
                <msink:context xmlns:msink="http://schemas.microsoft.com/ink/2010/main" type="inkWord" rotatedBoundingBox="22572,10163 23208,10129 23267,11252 22631,11285"/>
              </emma:interpretation>
              <emma:one-of disjunction-type="recognition" id="oneOf2">
                <emma:interpretation id="interp10" emma:lang="en-CA" emma:confidence="0">
                  <emma:literal>k</emma:literal>
                </emma:interpretation>
                <emma:interpretation id="interp11" emma:lang="en-CA" emma:confidence="0">
                  <emma:literal>Y</emma:literal>
                </emma:interpretation>
                <emma:interpretation id="interp12" emma:lang="en-CA" emma:confidence="0">
                  <emma:literal>K</emma:literal>
                </emma:interpretation>
                <emma:interpretation id="interp13" emma:lang="en-CA" emma:confidence="0">
                  <emma:literal>1</emma:literal>
                </emma:interpretation>
                <emma:interpretation id="interp14" emma:lang="en-CA" emma:confidence="0">
                  <emma:literal>h</emma:literal>
                </emma:interpretation>
              </emma:one-of>
            </emma:emma>
          </inkml:annotationXML>
          <inkml:trace contextRef="#ctx0" brushRef="#br0" timeOffset="4885.9536">3331-285 774,'1'23'5031,"-1"-8"129,1 8-258,1 9-1677,-2-9-1161,9 28-129,-9-11-774,7 21-387,-5 4-516,4 6-129,-1 6-258,0 0 258,-1 2-258,0-10 129,3-5 0,-3-9-129,4-12 258,-3-6-258,2-11 129,-3-8-129,-4-18 129,13 14 0,-13-14-129,11-5 129,-11 5 0,12-38 129,-3 16-258,-2-5 258,5-4-258,-4-4 258,4-1-258,1-4 258,-3-1 0,4-1 0,0-7 0,1 2 129,-4-7-129,5 4 129,-1-5 0,-2-3-258,0 3 129,0 4-129,1 6-258,-4-5-516,7 17-3354,-7 3-516,-5 5-645,-5 25-129</inkml:trace>
          <inkml:trace contextRef="#ctx0" brushRef="#br0" timeOffset="5418.1664">3763 342 9288,'2'16'5160,"-2"-16"-129,12 1-516,-12-1-3096,20 0-1161,-4-5 0,-1-1 0,6 4-129,1 2-129,-3 0 0,-2 12 0,-3 7 0,-3 4-129,-5 11 129,0 3 129,-6 6-258,-7 5 258,-6-2-258,-1 2 129,-4-7-129,-1 3 129,-1-16-258,2 1 129,3-19 0,15-10-129,-16 8 258,16-8 0,0-12-129,10-1 258,4 0 0,6-3 0,0 9 129,5 3-129,3 4 129,3 9-903,-14 6-3999,6-9-129,-4 4-387,-7-10-516</inkml:trace>
        </inkml:traceGroup>
      </inkml:traceGroup>
    </inkml:traceGroup>
    <inkml:traceGroup>
      <inkml:annotationXML>
        <emma:emma xmlns:emma="http://www.w3.org/2003/04/emma" version="1.0">
          <emma:interpretation id="{1B8B743C-1117-4986-9C32-67487C45D77E}" emma:medium="tactile" emma:mode="ink">
            <msink:context xmlns:msink="http://schemas.microsoft.com/ink/2010/main" type="paragraph" rotatedBoundingBox="19083,12852 24438,12387 24552,13695 19197,141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474342B-8DD9-49E0-B957-F2092EEF877E}" emma:medium="tactile" emma:mode="ink">
              <msink:context xmlns:msink="http://schemas.microsoft.com/ink/2010/main" type="line" rotatedBoundingBox="19083,12852 24438,12387 24552,13695 19197,14160"/>
            </emma:interpretation>
          </emma:emma>
        </inkml:annotationXML>
        <inkml:traceGroup>
          <inkml:annotationXML>
            <emma:emma xmlns:emma="http://www.w3.org/2003/04/emma" version="1.0">
              <emma:interpretation id="{C4CD1E70-6EE6-4555-A814-EB12ABB2B373}" emma:medium="tactile" emma:mode="ink">
                <msink:context xmlns:msink="http://schemas.microsoft.com/ink/2010/main" type="inkWord" rotatedBoundingBox="19083,12852 24438,12387 24552,13695 19197,14160"/>
              </emma:interpretation>
              <emma:one-of disjunction-type="recognition" id="oneOf3">
                <emma:interpretation id="interp15" emma:lang="en-CA" emma:confidence="0">
                  <emma:literal>VT=4v+2V</emma:literal>
                </emma:interpretation>
                <emma:interpretation id="interp16" emma:lang="en-CA" emma:confidence="0">
                  <emma:literal>VF 4v+2V</emma:literal>
                </emma:interpretation>
                <emma:interpretation id="interp17" emma:lang="en-CA" emma:confidence="0">
                  <emma:literal>VF 4×+20</emma:literal>
                </emma:interpretation>
                <emma:interpretation id="interp18" emma:lang="en-CA" emma:confidence="0">
                  <emma:literal>Vt=4v+2V</emma:literal>
                </emma:interpretation>
                <emma:interpretation id="interp19" emma:lang="en-CA" emma:confidence="0">
                  <emma:literal>VF 4×+21</emma:literal>
                </emma:interpretation>
              </emma:one-of>
            </emma:emma>
          </inkml:annotationXML>
          <inkml:trace contextRef="#ctx0" brushRef="#br0" timeOffset="24624.846">2054 2460 1548,'11'0'3999,"-11"0"516,0 0-1161,0 0-1161,0 0-129,0 0-387,0 0-258,0 0-258,17 7-258,-17-7-258,4 26-129,-4-6-129,0 12-129,-2 5 0,-5 7-258,-6 6 129,0 1-129,0-2 0,2-8 0,-1-5 0,4-6-129,6-7 129,2-23 129,0 0-258,16 6 129,1-9 129,5-7-129,2-4 0,5 5-129,2-4 129,-1 6 0,2 7-129,-7 0-258,5 4-516,-15-4-1677,1 0-2064,-2 0-258,-14 0-516,20-27 258</inkml:trace>
          <inkml:trace contextRef="#ctx0" brushRef="#br0" timeOffset="25069.0236">2424 2394 5676,'0'0'4773,"10"0"0,-10 0-387,-10 10-3483,7 15 0,-10 3 129,8 21-387,-9 0 0,6 13-258,-6 8-129,6 14 129,-3 1-129,2 7-258,-1-2 129,1 0 0,2-2-258,0-5 129,0-10-129,-3-21-645,10 0-1290,0-18-2580,0-34-129,0 0-516,0 0-258</inkml:trace>
          <inkml:trace contextRef="#ctx0" brushRef="#br0" timeOffset="25497.1948">2624 2774 5934,'6'32'5289,"-6"-9"-387,0 11-258,0 11-3483,-4-11 0,6 19-258,-2-3-258,4 4-387,1-4 0,2 1-129,-1-8-258,-1-3 258,3-5-129,-2-12-129,-6-23 258,16 11-258,-16-11 129,25-30 0,-5-4 129,-3-16 0,5-5 0,1-3-129,1-4 0,0-3-129,0 9-387,-8-9-1032,7 8-2967,-4 17-387,-3-9-387,2 12 0</inkml:trace>
          <inkml:trace contextRef="#ctx0" brushRef="#br0" timeOffset="26201.4764">3363 2725 8256,'46'8'5160,"-14"-4"129,1-2-645,-4-2-3612,14-2 0,-7-9-774,1-11-903,6 9-2838,-6-2-1032,-4-6-645,0-2-387</inkml:trace>
          <inkml:trace contextRef="#ctx0" brushRef="#br0" timeOffset="25925.366">3592 2411 6966,'22'19'4902,"-19"1"0,2 13-387,1 13-3225,-9-3-387,0 20 0,-8-1-129,2 5-387,-3 8-129,4 3-129,0-9-258,1-14-129,5 5-1161,-12-19-2838,7-18-516,3-5-387,4-18-516</inkml:trace>
          <inkml:trace contextRef="#ctx0" brushRef="#br0" timeOffset="26933.7692">4199 2321 1548,'-8'-6'4128,"8"6"387,0-21 0,6-5-2967,4 13-258,-7-17 258,15 14-258,-9-11-129,12 16-129,-5-8-258,5 13-258,1 3-129,3 5 129,-4 9-129,3 18-129,-6 4 0,1 9 0,-10 8-258,-4 11 129,-5 4-258,-14 6-129,-7 5-129,-8-4-129,-3 0-129,-10-12 0,4 3 0,-8-14-129,10-7 0,-2-18 387,10-3 0,2-19 0,11-2 0,15 0 258,-10-30 258,13 5 0,9-9 258,9 8 129,-2-4 129,11 14 387,-8-1-258,11 17 0,-6 0 129,5 12-129,-10 10-387,2 6 0,-5 2-129,-4 4-258,0 3-129,-4-12-516,4 11-1935,-6-18-2064,-9-18-516,11 8-129,-4-17-387</inkml:trace>
          <inkml:trace contextRef="#ctx0" brushRef="#br0" timeOffset="27585.0296">4756 2139 8127,'6'27'5160,"-6"3"-258,3 9-129,7 8-3999,-10 4 129,5 22-258,-5-10 0,6 11-387,4 0 129,0 0-129,1-11 0,-2-7-129,0-16-129,-3-7 0,5-10 0,-11-23 0,16 0 0,-1-20-258,3-10 129,4-14 129,6-8-129,4-11 129,-1-9-129,5-5-129,1 12-129,-9-18-1161,2 10-3096,-3 11-387,-4 3-129,-5 5-387</inkml:trace>
          <inkml:trace contextRef="#ctx0" brushRef="#br0" timeOffset="8027.2096">-155 2404 1161,'0'24'3870,"0"11"129,7-5-1161,-2 7-516,11 16-516,-7 1-387,10 19-258,-7-2-258,10 14-129,-9-3-258,4 8-129,-2-11 0,1-9 129,-4-12-387,3-8 258,-4-16-258,0-11-129,0-17 129,2-9-129,2-24 0,1-9 0,-2-17-129,2-10 129,0-9 0,3-10 0,0-7 129,2 0 0,-1 5-129,-1 3 258,0 13-258,-1 12 0,2 17-387,-11 3-1032,6 23-2709,-15 13-774,12 3 129,-9 17-516</inkml:trace>
          <inkml:trace contextRef="#ctx0" brushRef="#br0" timeOffset="8363.344">593 2833 3354,'1'61'4902,"0"-30"0,-1 6-387,-6-3-2967,10 22-129,-4-10-129,4 11-387,-2-3-387,2 7-129,0-13-129,-2-1-129,-1-4-129,-1-14-516,3 9-1161,-3-13-2967,0-25-258,-11 23-258,11-23-129</inkml:trace>
          <inkml:trace contextRef="#ctx0" brushRef="#br0" timeOffset="8943.5758">299 3015 3999,'0'0'5289,"11"0"0,4-9-387,6-22-2451,14 21-903,-2-20-129,17 12-516,-5-9-387,13 6-129,-3 1-258,2 0-129,-2 12-387,-9-10-645,5 18-2709,-15-6-1161,-4-1-516,-9 4-258</inkml:trace>
          <inkml:trace contextRef="#ctx0" brushRef="#br0" timeOffset="9371.7472">967 2867 1677,'0'0'5160,"0"0"-129,0 0 0,31-1-2709,-17-20-387,23 16-129,-6-18-645,14 9-387,-2-6-258,4 4-258,-1 3-258,-7-4-516,3 17-1806,-18 0-2451,-7 0-387,-17 0-258,8 20-258</inkml:trace>
          <inkml:trace contextRef="#ctx0" brushRef="#br0" timeOffset="9671.867">1105 3199 7353,'-6'23'5160,"12"-19"0,8-4-258,2-10-3870,12 13 0,1-3-387,11 0-387,-2 0-258,1-3-387,10 9-1806,-9-6-2580,-1-11-258,-2-3-387,-4-16-129</inkml:trace>
        </inkml:traceGroup>
      </inkml:traceGroup>
    </inkml:traceGroup>
    <inkml:traceGroup>
      <inkml:annotationXML>
        <emma:emma xmlns:emma="http://www.w3.org/2003/04/emma" version="1.0">
          <emma:interpretation id="{9FAFCA21-FEB9-48DC-B768-8149392860E9}" emma:medium="tactile" emma:mode="ink">
            <msink:context xmlns:msink="http://schemas.microsoft.com/ink/2010/main" type="paragraph" rotatedBoundingBox="15714,16442 22495,14226 22863,15354 16083,17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08C6C9-CCD4-4A0E-8AF2-DC09E62073F0}" emma:medium="tactile" emma:mode="ink">
              <msink:context xmlns:msink="http://schemas.microsoft.com/ink/2010/main" type="inkBullet" rotatedBoundingBox="15791,16678 16159,16558 16441,17422 16074,17542"/>
            </emma:interpretation>
            <emma:one-of disjunction-type="recognition" id="oneOf4">
              <emma:interpretation id="interp20" emma:lang="en-CA" emma:confidence="1">
                <emma:literal>V,</emma:literal>
              </emma:interpretation>
              <emma:interpretation id="interp21" emma:lang="en-CA" emma:confidence="0">
                <emma:literal>Y,</emma:literal>
              </emma:interpretation>
              <emma:interpretation id="interp22" emma:lang="en-CA" emma:confidence="0">
                <emma:literal>VI</emma:literal>
              </emma:interpretation>
              <emma:interpretation id="interp23" emma:lang="en-CA" emma:confidence="0">
                <emma:literal>Y</emma:literal>
              </emma:interpretation>
              <emma:interpretation id="interp24" emma:lang="en-CA" emma:confidence="0">
                <emma:literal>v,</emma:literal>
              </emma:interpretation>
            </emma:one-of>
          </emma:emma>
        </inkml:annotationXML>
        <inkml:trace contextRef="#ctx0" brushRef="#br0" timeOffset="-12980.19">-3443 6246 2322,'0'0'4128,"0"12"387,0-12-387,0 0-2193,0 0-774,0 0-129,0 0-129,0 0-258,9 4 0,-9-4 129,0 0-129,12 13-129,-2 8-129,-10-21 0,12 36-129,-6-13 129,2 8-258,2-3 0,2 6-129,-3 2 129,2 0 0,0 0-129,-1-2 129,-1 0-129,0-6 0,-3-5 0,1-1 129,0-7-258,-7-15 129,0 0 129,0 0-129,10 10 0,-10-10 0,0 0 0,1-11 0,-1 11 0,0-21 0,0 21 0,5-24 0,-1 3 0,1 0 0,1-4 0,0-3 0,1 0-129,4-8 129,-4 0 0,2-1 0,1 3 0,-1-1 0,3-1 0,-2-1 0,2 0 129,1 2-258,-3 6 129,1 4 129,-1 2-129,1 4-129,-11 19 129,15-12-129,-15 12 0,0 0-258,12 16-1290,-12-16-2709,-3 26-387,3-26-258,-7 22-387</inkml:trace>
        <inkml:trace contextRef="#ctx0" brushRef="#br0" timeOffset="-10899.3578">-2999 6659 1419,'0'0'1935,"0"0"-387,0 0-129,0 0-129,0-14 0,0 14 0,0 0 0,0 0 0,0 0 0,0 0 0,0 0-387,0 0 129,0 0-387,0 0 0,0 0-258,0 0 0,0 0 0,0 0-129,0 0-129,0 0 0,0 0 129,0 0-129,0 0 129,0 0-258,0 0 129,0 0 0,6 10 0,-6-10-129,0 0 0,2 20 129,-2-20 0,0 30 0,0-17 129,2 5 0,-2 1-129,0 6 0,0-4 129,1 8-258,-1-6 129,2 0-258,-2 1 129,0 2-129,0-3 129,0-3-129,0 0 129,0-7-129,0 3 0,0-16 129,-2 17-645,2-17-903,0 0-2967,-6-8-129,6 8-516,-1-25 129</inkml:trace>
      </inkml:traceGroup>
      <inkml:traceGroup>
        <inkml:annotationXML>
          <emma:emma xmlns:emma="http://www.w3.org/2003/04/emma" version="1.0">
            <emma:interpretation id="{AE0F31D8-54E7-49EE-B501-D18AFB5F9D95}" emma:medium="tactile" emma:mode="ink">
              <msink:context xmlns:msink="http://schemas.microsoft.com/ink/2010/main" type="line" rotatedBoundingBox="20415,14906 22495,14226 22863,15354 20783,16033"/>
            </emma:interpretation>
          </emma:emma>
        </inkml:annotationXML>
        <inkml:traceGroup>
          <inkml:annotationXML>
            <emma:emma xmlns:emma="http://www.w3.org/2003/04/emma" version="1.0">
              <emma:interpretation id="{B0D5DC58-A6D7-4CB6-8A0A-798D77D24180}" emma:medium="tactile" emma:mode="ink">
                <msink:context xmlns:msink="http://schemas.microsoft.com/ink/2010/main" type="inkWord" rotatedBoundingBox="20415,14906 22495,14226 22863,15354 20783,16033"/>
              </emma:interpretation>
              <emma:one-of disjunction-type="recognition" id="oneOf5">
                <emma:interpretation id="interp25" emma:lang="en-CA" emma:confidence="0">
                  <emma:literal>=6V</emma:literal>
                </emma:interpretation>
                <emma:interpretation id="interp26" emma:lang="en-CA" emma:confidence="0">
                  <emma:literal>= 60</emma:literal>
                </emma:interpretation>
                <emma:interpretation id="interp27" emma:lang="en-CA" emma:confidence="0">
                  <emma:literal>= or</emma:literal>
                </emma:interpretation>
                <emma:interpretation id="interp28" emma:lang="en-CA" emma:confidence="0">
                  <emma:literal>=6v</emma:literal>
                </emma:interpretation>
                <emma:interpretation id="interp29" emma:lang="en-CA" emma:confidence="0">
                  <emma:literal>= 6V</emma:literal>
                </emma:interpretation>
              </emma:one-of>
            </emma:emma>
          </inkml:annotationXML>
          <inkml:trace contextRef="#ctx0" brushRef="#br0" timeOffset="28142.2524">1248 4657 5289,'0'0'5160,"-12"0"-129,12 0-387,7-7-2580,2-20-1032,20 9-258,-4-10 258,18 6-387,-1-7-258,9 11-258,6 2-258,-4 4-387,6 12-645,-19-8-1806,0 8-1677,-4 0-774,-14 3-129,-11 7 0</inkml:trace>
          <inkml:trace contextRef="#ctx0" brushRef="#br0" timeOffset="28373.3448">1321 4819 10449,'58'5'5160,"-18"-18"-387,7 4-774,1-14-3741,8-1-258,6 7-1935,0-5-2709,-7-4-387,-3 12-387,-6-7 0</inkml:trace>
          <inkml:trace contextRef="#ctx0" brushRef="#br0" timeOffset="29033.6088">2587 3996 5031,'0'0'5289,"0"0"-129,0 30-387,-12 3-2322,-9 1-1677,2 25 0,-11 5 0,4 22-129,-9 4-129,6 12-129,3 1-129,7 4 0,7-6-129,8-9 0,4-12 0,12-9-129,8-16-129,7-12 0,3-17 129,1-17-258,6-11 129,-4-22-129,3-6 129,-2-10-129,-3-7 129,-7-4-129,-6 6 129,-6-2-129,-12 10 0,-2 4 129,-14 16-258,-7-3 0,-5 14 258,-5 3-129,2 3 129,-6 12 0,7 3-129,1 2-258,16 7-903,-7-9-1290,20-15-1935,-3 25 129,3-25-774</inkml:trace>
          <inkml:trace contextRef="#ctx0" brushRef="#br0" timeOffset="29501.796">3003 4201 9030,'16'0'5031,"-16"0"-258,8 32-258,-3 1-3870,-5 3 0,1 14 0,3 1-258,1 15-129,-1 6 129,8 2-258,-4-8 129,2 4-129,1-3 0,-1-6-129,-1-9 129,0-6-129,-2-10-129,-1-10 0,0-5 129,-6-21 0,15 0-129,-6-23 129,7-14-129,2-15 129,2-11-258,1-14 129,5-13 0,1-11-387,4 20-1032,-12-7-2322,4 7-1032,-1 13-258,-3 3-258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5-04T15:54:08.12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79F1830-B12D-471B-9201-20288DFF274B}" emma:medium="tactile" emma:mode="ink">
          <msink:context xmlns:msink="http://schemas.microsoft.com/ink/2010/main" type="writingRegion" rotatedBoundingBox="15370,8277 24992,8094 25019,9516 15397,9699"/>
        </emma:interpretation>
      </emma:emma>
    </inkml:annotationXML>
    <inkml:traceGroup>
      <inkml:annotationXML>
        <emma:emma xmlns:emma="http://www.w3.org/2003/04/emma" version="1.0">
          <emma:interpretation id="{AE6DC369-F30D-4247-A7D2-1AAD1E96C3B4}" emma:medium="tactile" emma:mode="ink">
            <msink:context xmlns:msink="http://schemas.microsoft.com/ink/2010/main" type="paragraph" rotatedBoundingBox="15370,8277 24992,8094 25019,9516 15397,9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CB7663-3734-435A-B376-E5A041454C9B}" emma:medium="tactile" emma:mode="ink">
              <msink:context xmlns:msink="http://schemas.microsoft.com/ink/2010/main" type="line" rotatedBoundingBox="15370,8277 24992,8094 25019,9516 15397,9699"/>
            </emma:interpretation>
          </emma:emma>
        </inkml:annotationXML>
        <inkml:traceGroup>
          <inkml:annotationXML>
            <emma:emma xmlns:emma="http://www.w3.org/2003/04/emma" version="1.0">
              <emma:interpretation id="{D91F34FD-BF96-4D20-8CCD-109F80113DCF}" emma:medium="tactile" emma:mode="ink">
                <msink:context xmlns:msink="http://schemas.microsoft.com/ink/2010/main" type="inkWord" rotatedBoundingBox="15372,8378 17604,8335 17623,9362 15392,9405"/>
              </emma:interpretation>
              <emma:one-of disjunction-type="recognition" id="oneOf0">
                <emma:interpretation id="interp0" emma:lang="en-CA" emma:confidence="0">
                  <emma:literal>Itotal</emma:literal>
                </emma:interpretation>
                <emma:interpretation id="interp1" emma:lang="en-CA" emma:confidence="0">
                  <emma:literal>Total</emma:literal>
                </emma:interpretation>
                <emma:interpretation id="interp2" emma:lang="en-CA" emma:confidence="0">
                  <emma:literal>ITotal</emma:literal>
                </emma:interpretation>
                <emma:interpretation id="interp3" emma:lang="en-CA" emma:confidence="0">
                  <emma:literal>total</emma:literal>
                </emma:interpretation>
                <emma:interpretation id="interp4" emma:lang="en-CA" emma:confidence="0">
                  <emma:literal>Itota1</emma:literal>
                </emma:interpretation>
              </emma:one-of>
            </emma:emma>
          </inkml:annotationXML>
          <inkml:trace contextRef="#ctx0" brushRef="#br0">1021 512 3096,'0'0'4128,"0"0"-1548,0 0-645,0 0 129,0 0-387,0 0-258,5 19-387,-5-19 0,2 29-387,-2-12 0,6 13-129,-6 0-129,5 10-129,-5-1-129,4 3 258,-4 2-258,1-7 0,-1 1-258,0-7 0,0-8-516,0-23-387,0 0-1290,0 0-2193,0 0-387,-7-10-258</inkml:trace>
          <inkml:trace contextRef="#ctx0" brushRef="#br0" timeOffset="728.1455">828 600 1548,'0'0'2838,"0"0"-516,0 0-129,10 0-258,-10 0-258,12-7 0,-12 7-258,23-6-129,-12-4-387,10 8 258,-2-11-516,11 5 0,-5-5-258,10-1 0,-5-1-258,3-1 129,-4-1-258,-1 7 0,-4-4-129,-6 1 129,-2 6-129,-4 0 0,-12 7 129,15-9-129,-15 9 0,0 0-258,12-1-387,-12 1-1419,0-16-2193,0 16-387,0 0-258</inkml:trace>
          <inkml:trace contextRef="#ctx0" brushRef="#br0" timeOffset="1404.2808">1303 677 645,'-3'19'4128,"3"-19"129,0 0-2064,0 0-129,0 0-129,0 0-258,0 0-516,0 0-129,0 0-387,-8 13 0,8-13-258,-10 26-129,2-8 0,4 1 0,-1 2-129,4-2-129,1 3 0,0-6 0,7 0-129,-7-16 0,21 19 0,-10-16 0,3-2 0,-4-1 0,4-5 0,-14 5 129,17-22-129,-17 22 129,7-23 0,-7 23-129,0-27 129,-7 13 0,-2-5 0,-1 1 0,2-5-129,-3-6-258,8 8-516,-8-10-1290,7 5-2322,4 26-129,0-27-387</inkml:trace>
          <inkml:trace contextRef="#ctx0" brushRef="#br0" timeOffset="2312.4624">1575 351 1935,'0'0'2838,"0"0"-258,6-14 258,-6 14-645,0 0-129,0 0-645,0 0-129,0 0-387,6 12 0,-6-12-258,0 40-258,0-4 129,2 13-258,-2 2 129,3 9-258,-3 3 129,1 4-258,0-7-129,-1-7-258,0-1-387,-1-18-516,1 10-1161,0-15-2193,0-29-258,-3 22-129</inkml:trace>
          <inkml:trace contextRef="#ctx0" brushRef="#br0" timeOffset="2688.5376">1454 767 903,'4'9'4644,"6"-9"516,-10 0-516,18-17-2838,10 17-258,-11-16-129,13 9-516,-5-6-387,5 9-516,1-2-645,-6-9-774,9 6-2580,-4 8-645,-5-7-516,2 8 258</inkml:trace>
          <inkml:trace contextRef="#ctx0" brushRef="#br0" timeOffset="3208.6416">1955 686 1677,'-4'-7'3999,"-7"-1"129,11 8-2580,-17 0 0,6 0-258,4 15-258,-4-3-387,4 9 0,0 3-258,3 8-129,-1-7 0,5-3-129,0 1-129,4-6 0,-4-17 129,12 13-258,-12-13 129,15-9-258,-1-8 129,-8-6 0,6-4 0,-5-1-129,2 0 129,-4 4-129,1 1 129,-3 2 258,1 4 129,-4 17-129,3-16 258,-3 16 0,0 0 129,4 8 258,-4 9-258,2 12 129,-2 4-129,2 9 0,0-10-258,2 4-387,1 0-645,-5-36-1419,2 20-2322,10-18-387,-4-22-129</inkml:trace>
          <inkml:trace contextRef="#ctx0" brushRef="#br0" timeOffset="3516.7032">2212 263 645,'-3'32'4386,"0"-17"387,3 8-1032,4 13-1677,-4-4-129,3 19-516,-3-7-387,4 14-516,-2-4 0,1 7-258,-1-3 0,0-8-387,3-1-387,-5-18-516,4 1-3354,1-4-129,-5-28-645,0 14 387</inkml:trace>
          <inkml:trace contextRef="#ctx0" brushRef="#br0" timeOffset="-1351.2702">-5 230 1419,'0'0'1548,"0"14"129,0-14-258,10 5 516,-10-5-129,26 4 129,-13-7-258,13 3-258,-2-4-129,11 4-129,-1-11-387,12 6 129,-2-7-387,11 2-258,0-7 129,4-2-258,2 0 0,-1-2 0,-1 4-129,-5-6 129,-7 3 0,-7 0-129,-7 8-129,-8 2 258,-7 3-258,-18 7 0,17-8-129,-17 8-516,0 0-1290,0 0-2193,0 0-516,2-19-258</inkml:trace>
          <inkml:trace contextRef="#ctx0" brushRef="#br0" timeOffset="-640.128">66 696 258,'10'0'3741,"-10"0"-129,15-7-516,-15 7-516,21-9-387,-14-6-387,13 11-258,-5-11-516,9 13-258,-4-11-129,8 9 0,-1-4-258,6 3-129,0-5 0,5 8-129,-1-6 0,3-1 0,0-2-129,-1 1 0,1-3 0,-6 3 129,-4 4-129,-2-4 0,-7 3 0,-4-3 129,-2 6-258,-2-3-129,-2 2 129,-11 5-258,24-14-774,-18-6-903,4 7-2580,4 1-516,-3-6 0</inkml:trace>
          <inkml:trace contextRef="#ctx0" brushRef="#br0" timeOffset="-2059.4118">468 99 2193,'0'16'3741,"0"-16"-1935,-1 23-129,1 0 258,-2-7-129,2 15-129,0-13-387,0 14-129,0-3-516,2 7 0,-2-3-129,0 10-258,0-9 0,0 2-129,0-1-129,-2-8 0,-1 2-387,-4-12-1032,7-17-2967,0 16 0,0-16-516,0 0 646</inkml:trace>
        </inkml:traceGroup>
        <inkml:traceGroup>
          <inkml:annotationXML>
            <emma:emma xmlns:emma="http://www.w3.org/2003/04/emma" version="1.0">
              <emma:interpretation id="{9885F27B-6720-454C-B07E-2FC93E508F71}" emma:medium="tactile" emma:mode="ink">
                <msink:context xmlns:msink="http://schemas.microsoft.com/ink/2010/main" type="inkWord" rotatedBoundingBox="18238,8747 18766,8737 18772,9069 18245,9079"/>
              </emma:interpretation>
              <emma:one-of disjunction-type="recognition" id="oneOf1">
                <emma:interpretation id="interp5" emma:lang="en-CA" emma:confidence="1">
                  <emma:literal>=</emma:literal>
                </emma:interpretation>
                <emma:interpretation id="interp6" emma:lang="en-CA" emma:confidence="0">
                  <emma:literal>I</emma:literal>
                </emma:interpretation>
                <emma:interpretation id="interp7" emma:lang="en-CA" emma:confidence="0">
                  <emma:literal>c</emma:literal>
                </emma:interpretation>
                <emma:interpretation id="interp8" emma:lang="en-CA" emma:confidence="0">
                  <emma:literal>•</emma:literal>
                </emma:interpretation>
                <emma:interpretation id="interp9" emma:lang="en-CA" emma:confidence="0">
                  <emma:literal>FM</emma:literal>
                </emma:interpretation>
              </emma:one-of>
            </emma:emma>
          </inkml:annotationXML>
          <inkml:trace contextRef="#ctx0" brushRef="#br0" timeOffset="6873.3744">2863 703 1548,'9'10'4257,"-9"-10"387,16-7-516,4 5-2580,-7-12 129,19 14-129,-4-10-258,14 9-258,-5-11-129,13 10-258,-7-2-258,1 4 129,-4-4-258,-3 4 129,-8 0-258,-4 3 129,-9 0-129,-4 1 0,-12-4-129,13 0 0,-13 0-129,0 0 0,0 0-387,0 0-645,0 0-1290,7-17-2064,-6 1-645,-1 16 129,12-34-258</inkml:trace>
          <inkml:trace contextRef="#ctx0" brushRef="#br0" timeOffset="6189.2374">2897 456 258,'24'2'3870,"-11"-2"0,11 0-1419,6 0 0,-1-2-903,10 1 0,-5-9-645,5 4-129,-5-8-387,-1 5-258,-5-1-129,-2-1-129,-7 2-129,-5-1-516,0 7-903,-14 3-2451,0 0 129,0 0-645</inkml:trace>
        </inkml:traceGroup>
        <inkml:traceGroup>
          <inkml:annotationXML>
            <emma:emma xmlns:emma="http://www.w3.org/2003/04/emma" version="1.0">
              <emma:interpretation id="{361EF7C0-A00D-4D35-98B1-3DA80DB3DDF0}" emma:medium="tactile" emma:mode="ink">
                <msink:context xmlns:msink="http://schemas.microsoft.com/ink/2010/main" type="inkWord" rotatedBoundingBox="20171,8148 20749,9467 19922,9829 19345,8511"/>
              </emma:interpretation>
              <emma:one-of disjunction-type="recognition" id="oneOf2">
                <emma:interpretation id="interp10" emma:lang="en-CA" emma:confidence="1">
                  <emma:literal>I,</emma:literal>
                </emma:interpretation>
                <emma:interpretation id="interp11" emma:lang="en-CA" emma:confidence="0">
                  <emma:literal>I</emma:literal>
                </emma:interpretation>
                <emma:interpretation id="interp12" emma:lang="en-CA" emma:confidence="0">
                  <emma:literal>II,</emma:literal>
                </emma:interpretation>
                <emma:interpretation id="interp13" emma:lang="en-CA" emma:confidence="0">
                  <emma:literal>FI,</emma:literal>
                </emma:interpretation>
                <emma:interpretation id="interp14" emma:lang="en-CA" emma:confidence="0">
                  <emma:literal>Ii</emma:literal>
                </emma:interpretation>
              </emma:one-of>
            </emma:emma>
          </inkml:annotationXML>
          <inkml:trace contextRef="#ctx0" brushRef="#br0" timeOffset="34776.954">4055 192 5676,'-14'-4'5160,"14"4"-258,11-27-258,19 19-2838,5-27-516,26 7-387,3-13 0,19 1-387,4-2-387,-1-2-387,-1 9-387,-18-9-1677,-7 30-2451,-14 5-129,-12 9-387,-14 9-129</inkml:trace>
          <inkml:trace contextRef="#ctx0" brushRef="#br0" timeOffset="35161.0308">4275 857 7353,'35'0'5031,"-9"1"-258,9-1-387,11 8-3096,-4-8-645,9 0-903,4 7-1806,-4 0-2193,-7-5-516,-4 1-387,-9-3-129</inkml:trace>
          <inkml:trace contextRef="#ctx0" brushRef="#br0" timeOffset="34432.8852">4455 92 1548,'0'0'4128,"0"0"258,0 0-258,-7-16-2580,7 16-129,0 16-129,2 14-258,-2-1-129,1 15-258,-1 8 0,6 12 129,-2 2-387,3-1-129,-3-1-129,2-10-258,2 0-516,-8-18-1161,5-11-2709,-3-4 129,-2-21-645,0 0 0</inkml:trace>
          <inkml:trace contextRef="#ctx0" brushRef="#br0" timeOffset="35389.0764">5060 776 6966,'-8'78'4902,"-2"-28"-258,7 9-516,0 5-3354,3 2-2451,4 3-2193,-2-30-516,12-2-258,-14-37-516</inkml:trace>
        </inkml:traceGroup>
        <inkml:traceGroup>
          <inkml:annotationXML>
            <emma:emma xmlns:emma="http://www.w3.org/2003/04/emma" version="1.0">
              <emma:interpretation id="{4FA215AF-5BEA-4073-B99F-4E294DFDF3FE}" emma:medium="tactile" emma:mode="ink">
                <msink:context xmlns:msink="http://schemas.microsoft.com/ink/2010/main" type="inkWord" rotatedBoundingBox="21006,8059 23925,8461 23779,9521 20860,9119"/>
              </emma:interpretation>
              <emma:one-of disjunction-type="recognition" id="oneOf3">
                <emma:interpretation id="interp15" emma:lang="en-CA" emma:confidence="0">
                  <emma:literal>1</emma:literal>
                </emma:interpretation>
                <emma:interpretation id="interp16" emma:lang="en-CA" emma:confidence="0">
                  <emma:literal>=</emma:literal>
                </emma:interpretation>
                <emma:interpretation id="interp17" emma:lang="en-CA" emma:confidence="0">
                  <emma:literal>z</emma:literal>
                </emma:interpretation>
                <emma:interpretation id="interp18" emma:lang="en-CA" emma:confidence="0">
                  <emma:literal>Z</emma:literal>
                </emma:interpretation>
                <emma:interpretation id="interp19" emma:lang="en-CA" emma:confidence="0">
                  <emma:literal>¥</emma:literal>
                </emma:interpretation>
              </emma:one-of>
            </emma:emma>
          </inkml:annotationXML>
          <inkml:trace contextRef="#ctx0" brushRef="#br0" timeOffset="37477.494">6640 165 6708,'-18'-21'4773,"18"21"258,0-26-645,1 3-2709,27 16-516,5-16-258,20 6 0,7-8-387,16 9 0,1-6-387,8 3-129,2 3-129,-9-4-516,2 20-1677,-21 0-2451,-15 10-129,-15 6-387,-14 5-129</inkml:trace>
          <inkml:trace contextRef="#ctx0" brushRef="#br0" timeOffset="37793.5572">6912 703 3999,'-19'0'4644,"3"0"-129,16 0 0,0 0-2451,10 0-774,13 0 0,-2-5-258,19 5-258,-6-8 129,17 8-387,-2-7-129,2 1-645,4 6-1290,-10 0-2967,-3-10-387,-5 6 0,-9-2-774</inkml:trace>
          <inkml:trace contextRef="#ctx0" brushRef="#br0" timeOffset="37129.4243">6902-57 2193,'14'65'4515,"-14"-20"129,2 7-129,4 14-2451,-6-10 0,2 20-774,-2-17 0,4 12-774,1-13-387,-4-14-645,9 2-2451,-6-12-1419,-4-18-516,0-16 129,0 0-387</inkml:trace>
          <inkml:trace contextRef="#ctx0" brushRef="#br0" timeOffset="38213.6412">7573 633 7353,'28'10'5031,"-11"-11"-129,4-7-258,-1-5-3483,13 13 0,-5-6-129,7 7-387,-10 6-258,1 12-129,-15 4 0,-4 10-129,-11 4 0,-10 7 0,-13 3-129,-5 2 129,-3-1-129,-1-4 0,4-10-129,2-11 129,11-7 0,4-13 0,15-3-129,0 0 0,0-17 129,16 5-129,6 1 0,5 5 0,6 6-129,3-4-129,15 12-2838,-9-5-1677,0 0-129,-5-3-387,-4 0-387</inkml:trace>
          <inkml:trace contextRef="#ctx0" brushRef="#br0" timeOffset="39325.8635">8149 241 5289,'0'0'5418,"0"0"-516,0 0-258,15-11-2967,10 11-516,-6-15-258,11 14 129,-3-6-645,8 0-258,1 7-387,-8-3-387,4 9-1161,-19-6-1677,-1 5-1290,-12-5-387,11 16 0</inkml:trace>
          <inkml:trace contextRef="#ctx0" brushRef="#br0" timeOffset="39685.9356">8232 469 3870,'0'16'4773,"0"-16"129,0 0-1548,0 0-387,0 0-516,26 0-516,-26 0-645,31-11-258,-13 2-516,10 8 0,-5-5-258,4 0-258,-3 5-387,-9-11-645,14 12-2193,-16-4-1935,0-6 129,-3 3-645,2-5 0</inkml:trace>
          <inkml:trace contextRef="#ctx0" brushRef="#br0" timeOffset="36117.2218">5556 190 1419,'0'0'4515,"0"0"516,0 0-258,9 17-1806,-9-17-903,21-8-129,-7-7-645,16 7-258,0-10-258,12 6-129,-2-2-387,3 3 0,-3 1-258,-5 3-258,-4 7-129,-11-2-774,1 2-3612,-21 0-129,9 9-129,-9-9-516</inkml:trace>
          <inkml:trace contextRef="#ctx0" brushRef="#br0" timeOffset="36349.2682">5699 382 9804,'7'7'5031,"11"-7"0,4-1-258,14-1-4128,1-5-387,6 1-258,12 6-1806,1-4-2580,-2-9-387,-3-1-516,1-8-387</inkml:trace>
        </inkml:traceGroup>
        <inkml:traceGroup>
          <inkml:annotationXML>
            <emma:emma xmlns:emma="http://www.w3.org/2003/04/emma" version="1.0">
              <emma:interpretation id="{1E64B8DD-91D4-4008-8B04-15F46E921370}" emma:medium="tactile" emma:mode="ink">
                <msink:context xmlns:msink="http://schemas.microsoft.com/ink/2010/main" type="inkWord" rotatedBoundingBox="24744,7969 25145,9184 24451,9413 24050,8197"/>
              </emma:interpretation>
              <emma:one-of disjunction-type="recognition" id="oneOf4">
                <emma:interpretation id="interp20" emma:lang="en-CA" emma:confidence="0">
                  <emma:literal>IA</emma:literal>
                </emma:interpretation>
                <emma:interpretation id="interp21" emma:lang="en-CA" emma:confidence="0">
                  <emma:literal>A</emma:literal>
                </emma:interpretation>
                <emma:interpretation id="interp22" emma:lang="en-CA" emma:confidence="0">
                  <emma:literal>H</emma:literal>
                </emma:interpretation>
                <emma:interpretation id="interp23" emma:lang="en-CA" emma:confidence="0">
                  <emma:literal>It</emma:literal>
                </emma:interpretation>
                <emma:interpretation id="interp24" emma:lang="en-CA" emma:confidence="0">
                  <emma:literal>AA</emma:literal>
                </emma:interpretation>
              </emma:one-of>
            </emma:emma>
          </inkml:annotationXML>
          <inkml:trace contextRef="#ctx0" brushRef="#br0" timeOffset="40310.0603">8890-238 129,'22'-7'4257,"-11"0"645,-11 7-258,0 0-2451,17 3-258,-17-3-258,0 32-129,0-11-129,5 29-258,-5-4-258,6 17-258,-6 3-258,3 8 0,0-1-258,0 8 0,-3-6-129,0-5 0,3-3 129,-3-7 0,2-8 0,-2-10-129,0-7 0,0-13 0,2 0-129,-2-22-258,0 21-387,0-21-2064,0 0-2064,0 0-387,-8-10-258,8 10 0</inkml:trace>
          <inkml:trace contextRef="#ctx0" brushRef="#br0" timeOffset="40977.1936">9120 861 5031,'23'-44'5160,"-9"11"129,2-7-516,2-24-2064,3 17-1032,-1-19-774,5 11 0,-6-11-516,2 3 0,-4-9-258,6 8 0,-7 1 0,2 0-129,-6 4 129,0 5-258,1 6 129,1 7 0,-4 11 129,-4 8-129,0 5 0,-6 17-129,0 0 129,0 0 129,0 0-258,8 27 129,-8 8-129,4 6 129,0 9-129,4 10 258,-6 2-129,-2 5 129,10 6 0,2-6-258,-3-3 387,-3 2-258,5-8 129,3-3-129,1-7 0,-2-4 0,-3-5 0,0-7 0,1-8-129,-2-7-129,-1 2 0,-8-19-258,6 23 0,-6-23-129,7 14-129,-7-14-258,1 15 129,-1-15-645,10 12-516,-10-12-2709,0 0 0,0 0-387,0 0 517</inkml:trace>
          <inkml:trace contextRef="#ctx0" brushRef="#br0" timeOffset="41306.2596">9227 584 5160,'0'0'5547,"0"0"-516,0 0-129,0 0-1548,10-10-2322,10 3-516,-3-2-129,7-2-387,11 10-129,-1-10-774,6 13-2322,-8-1-1419,-1-1-645,2-1-516,-7-15 129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5-04T15:54:18.1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191DAF4-DB9A-415D-B3C9-C124F60F02CC}" emma:medium="tactile" emma:mode="ink">
          <msink:context xmlns:msink="http://schemas.microsoft.com/ink/2010/main" type="writingRegion" rotatedBoundingBox="12525,17456 12428,12271 13161,12257 13258,17442"/>
        </emma:interpretation>
      </emma:emma>
    </inkml:annotationXML>
    <inkml:traceGroup>
      <inkml:annotationXML>
        <emma:emma xmlns:emma="http://www.w3.org/2003/04/emma" version="1.0">
          <emma:interpretation id="{65B601C6-37CE-4150-83F9-ED9AE98A2BF8}" emma:medium="tactile" emma:mode="ink">
            <msink:context xmlns:msink="http://schemas.microsoft.com/ink/2010/main" type="paragraph" rotatedBoundingBox="12525,17456 12428,12271 13161,12257 13258,174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9ACEE3-8859-4117-8570-463A3D32C766}" emma:medium="tactile" emma:mode="ink">
              <msink:context xmlns:msink="http://schemas.microsoft.com/ink/2010/main" type="line" rotatedBoundingBox="12525,17456 12428,12271 13161,12257 13258,17442"/>
            </emma:interpretation>
          </emma:emma>
        </inkml:annotationXML>
        <inkml:traceGroup>
          <inkml:annotationXML>
            <emma:emma xmlns:emma="http://www.w3.org/2003/04/emma" version="1.0">
              <emma:interpretation id="{8BD141B1-5470-4A34-925A-B283441396D7}" emma:medium="tactile" emma:mode="ink">
                <msink:context xmlns:msink="http://schemas.microsoft.com/ink/2010/main" type="inkWord" rotatedBoundingBox="12485,12969 12472,12270 13161,12257 13175,12957"/>
              </emma:interpretation>
              <emma:one-of disjunction-type="recognition" id="oneOf0">
                <emma:interpretation id="interp0" emma:lang="en-CA" emma:confidence="0">
                  <emma:literal>It</emma:literal>
                </emma:interpretation>
                <emma:interpretation id="interp1" emma:lang="en-CA" emma:confidence="0">
                  <emma:literal>fit</emma:literal>
                </emma:interpretation>
                <emma:interpretation id="interp2" emma:lang="en-CA" emma:confidence="0">
                  <emma:literal>ini</emma:literal>
                </emma:interpretation>
                <emma:interpretation id="interp3" emma:lang="en-CA" emma:confidence="0">
                  <emma:literal>"It</emma:literal>
                </emma:interpretation>
                <emma:interpretation id="interp4" emma:lang="en-CA" emma:confidence="0">
                  <emma:literal>i</emma:literal>
                </emma:interpretation>
              </emma:one-of>
            </emma:emma>
          </inkml:annotationXML>
          <inkml:trace contextRef="#ctx0" brushRef="#br0">4 278 1548,'-6'9'3999,"6"-9"-903,7 5 0,6 3-516,-2-16-258,16 6-387,-7-22-516,17 8-387,-4-15-387,8 9 0,-2-7-387,7 2 0,-4-2-129,0 2-129,-7 4 0,-3 7-129,-4 2 129,-6 0-258,-3 8-129,-10-9-645,4 17-1161,-13-2-2322,0 0-645,-7 21-129</inkml:trace>
          <inkml:trace contextRef="#ctx0" brushRef="#br0" timeOffset="-592.1184">298 215 1,'5'0'3095,"-5"-13"-1160,0 13 0,0 0 129,0 0-258,0 0-129,0 0 129,0 0-258,0 0-129,0 0-516,0 0 0,0 13-258,0 14-129,2-8-129,3 13 0,2-1-129,1 2-129,-1 3 0,-3-1-129,2-4-258,-2-15-258,4 7-645,-8-23-1419,0 0-2193,-7 7-129,7-7-258</inkml:trace>
          <inkml:trace contextRef="#ctx0" brushRef="#br0" timeOffset="504.1008">137 617 1935,'0'0'2322,"0"0"645,0 0-387,16 1-129,-16-1-258,21-1-129,-11-15-645,11 12-129,-4-8-387,13 7-129,-6-8-258,8 7 0,-2-10-129,4 5-258,-4 1-129,0-3 0,-3 3-258,-5-3-387,0 7-387,-13-14-1548,-9 20-2193,19-16-129,-19 16-387</inkml:trace>
          <inkml:trace contextRef="#ctx0" brushRef="#br0" timeOffset="744.1488">666 494 258,'10'0'4773,"-10"0"0,0 0-129,0 15-3225,6 8-129,-6-4-387,1 8-387,2 7-1032,-1 1-3612,-2-14-387,7 4-516,-7-25 646</inkml:trace>
          <inkml:trace contextRef="#ctx0" brushRef="#br0" timeOffset="13486.6968">91 4434 6966,'0'0'5031,"-10"-30"-387,10-1-516,0-7-3225,0-23-645,7-13-129,0-21 129,4-3-129,1-18 0,-2-8 0,7-10 0,-4-4-129,3-6 0,1 10-129,0 3 129,1 12-129,2 13 129,-6 11-129,-1 17 129,0 16 129,-5 10 129,-1 12-129,-6 13 0,0 7 129,-1 4-129,0 16 0,0-17 0,0 17-129,0 0 0,0 0 129,0 0-129,-1-16 0,1 16 0,0 0 129,0 0-129,0 0 0,0 0 0,0 0 0,6-4 129,-6 4 0,8 12 0,-3 9 129,0 8-258,3 11 129,-2 4 0,3 13-129,-2 1 129,1 9-129,1 4 129,1-2 0,-2-5 0,0-12-129,-2-5 129,0-10-129,-3-17 129,-3-20-129,0 0-129,0 0 0,-3-34-129,-4-5 129,0-12-129,-1-12 129,-1-7-129,0 0 129,-2-7 0,5 4 129,-6 4 258,4 7-258,-4 12 258,-1 17-129,-5 12 0,-3 11 0,-7 10 0,-1 13 129,-4 5-258,-4 12 258,0-4-258,3 5 129,4 1-258,5-13-774,16 5-3870,2 2-129,4-8-387,6 0-645</inkml:trace>
          <inkml:trace contextRef="#ctx0" brushRef="#br0" timeOffset="14162.832">383 5186 8127,'0'0'5289,"-10"0"-258,9-16-387,5-11-3483,-2-29-516,11-10-129,-2-18-258,6-12 129,1-14-258,0 1-258,2 3 258,-2 9-129,-1 13 129,-3 14-129,-1 15 0,-2 15 0,-3 19 0,-8 21 129,17-7-129,-12 17 129,0 16-129,1 11 129,-3 18-129,5 13 0,-4 11 0,5 3-129,3 3 0,-5-11-129,6 5-645,-11-23-1419,4-6-2580,-3-15-129,0-14-258,-3-21-258</inkml:trace>
          <inkml:trace contextRef="#ctx0" brushRef="#br0" timeOffset="14374.8744">363 4713 11223,'-21'-14'5418,"10"-7"-387,18 21 129,11-10-4515,16 8-258,3-10 0,8-2-387,5 2-387,-7-22-2709,9 11-1935,-7-12-258,-6 3-516,-9-3-129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5-04T15:54:19.87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E02F0F4-5115-4B1E-B47A-2001C91DE813}" emma:medium="tactile" emma:mode="ink">
          <msink:context xmlns:msink="http://schemas.microsoft.com/ink/2010/main" type="writingRegion" rotatedBoundingBox="5863,10443 6769,10443 6769,11419 5863,11419"/>
        </emma:interpretation>
      </emma:emma>
    </inkml:annotationXML>
    <inkml:traceGroup>
      <inkml:annotationXML>
        <emma:emma xmlns:emma="http://www.w3.org/2003/04/emma" version="1.0">
          <emma:interpretation id="{B337E9A2-F13A-42FD-8E89-61F598AAFE4D}" emma:medium="tactile" emma:mode="ink">
            <msink:context xmlns:msink="http://schemas.microsoft.com/ink/2010/main" type="paragraph" rotatedBoundingBox="5863,10443 6769,10443 6769,11419 5863,11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9E6659-FA4E-4209-B609-50814A16DEAD}" emma:medium="tactile" emma:mode="ink">
              <msink:context xmlns:msink="http://schemas.microsoft.com/ink/2010/main" type="line" rotatedBoundingBox="5863,10443 6769,10443 6769,11419 5863,11419"/>
            </emma:interpretation>
          </emma:emma>
        </inkml:annotationXML>
        <inkml:traceGroup>
          <inkml:annotationXML>
            <emma:emma xmlns:emma="http://www.w3.org/2003/04/emma" version="1.0">
              <emma:interpretation id="{CA83C1F9-5752-4D0F-BE11-1A129AF61F9A}" emma:medium="tactile" emma:mode="ink">
                <msink:context xmlns:msink="http://schemas.microsoft.com/ink/2010/main" type="inkWord" rotatedBoundingBox="5863,10443 6769,10443 6769,11419 5863,11419"/>
              </emma:interpretation>
              <emma:one-of disjunction-type="recognition" id="oneOf0">
                <emma:interpretation id="interp0" emma:lang="en-CA" emma:confidence="0">
                  <emma:literal>In</emma:literal>
                </emma:interpretation>
                <emma:interpretation id="interp1" emma:lang="en-CA" emma:confidence="0">
                  <emma:literal>Is</emma:literal>
                </emma:interpretation>
                <emma:interpretation id="interp2" emma:lang="en-CA" emma:confidence="0">
                  <emma:literal>Fr</emma:literal>
                </emma:interpretation>
                <emma:interpretation id="interp3" emma:lang="en-CA" emma:confidence="0">
                  <emma:literal>I,</emma:literal>
                </emma:interpretation>
                <emma:interpretation id="interp4" emma:lang="en-CA" emma:confidence="0">
                  <emma:literal>Ir</emma:literal>
                </emma:interpretation>
              </emma:one-of>
            </emma:emma>
          </inkml:annotationXML>
          <inkml:trace contextRef="#ctx0" brushRef="#br0">15-5 1419,'0'0'3870,"0"0"-2193,0 0 258,-13-8 129,13 8-129,0 0-258,0 0-258,0 0-387,0 0-129,0 0-129,0 16-387,0-1 0,2 12 0,2 8-129,2 10 0,-2 3 129,4 5-258,-2 3 129,2-6-387,-1-2-258,-5-15-645,8 0-2064,-6-9-1935,-4-24-129,0 21 0</inkml:trace>
          <inkml:trace contextRef="#ctx0" brushRef="#br0" timeOffset="481.0962">-279 213 3096,'0'0'5160,"8"0"-387,9-4-2580,-3-26-774,20 8 0,-6-26 0,16 12-645,-4-10-129,10-1-516,1 4 0,-1 5-129,-3 7-129,-6-2-129,2 20-387,-16-10-645,9 12-2451,-16 5-1290,-20 6-129,13 4 259</inkml:trace>
          <inkml:trace contextRef="#ctx0" brushRef="#br0" timeOffset="1316.263">406 299 3999,'0'0'5031,"13"0"0,-13 0-3483,20 0 0,-20 0-129,22 0-258,-22 0-387,21 16-516,-21-16 0,14 38-129,-14-11-129,0 3 0,-6 7-129,-9-4 0,1-1 0,-5-5 0,3-1 0,0-6 258,2-4-129,14-16 0,-10 11 129,10-11 0,10-5-129,12-5 0,7-3-387,0-14-1935,15 2-2322,9-1-258,1-11-516</inkml:trace>
          <inkml:trace contextRef="#ctx0" brushRef="#br0" timeOffset="901.1802">-151 758 1935,'17'-4'5289,"-3"-2"-129,0-11-258,-3-11-3483,16 12-387,-7-14 0,12 11-387,-5-7-129,7-4-516,1 7-387,-9-8-516,12 15-1290,-12-7-2451,-2-5-516,-3 5-129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5-04T15:54:33.2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9B3F530-5C8D-4B05-9EC0-9D5E3A08FD63}" emma:medium="tactile" emma:mode="ink">
          <msink:context xmlns:msink="http://schemas.microsoft.com/ink/2010/main" type="writingRegion" rotatedBoundingBox="13228,16381 23518,13710 24286,16669 13996,19340"/>
        </emma:interpretation>
      </emma:emma>
    </inkml:annotationXML>
    <inkml:traceGroup>
      <inkml:annotationXML>
        <emma:emma xmlns:emma="http://www.w3.org/2003/04/emma" version="1.0">
          <emma:interpretation id="{61AAFAA3-3E72-41AD-8C05-B0C26A27AE23}" emma:medium="tactile" emma:mode="ink">
            <msink:context xmlns:msink="http://schemas.microsoft.com/ink/2010/main" type="paragraph" rotatedBoundingBox="13246,16289 15857,15734 16090,16829 13479,17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EB2A13-EA8F-493A-BFF1-64C62F8BF51B}" emma:medium="tactile" emma:mode="ink">
              <msink:context xmlns:msink="http://schemas.microsoft.com/ink/2010/main" type="line" rotatedBoundingBox="13246,16289 15857,15734 16090,16829 13479,17384"/>
            </emma:interpretation>
          </emma:emma>
        </inkml:annotationXML>
        <inkml:traceGroup>
          <inkml:annotationXML>
            <emma:emma xmlns:emma="http://www.w3.org/2003/04/emma" version="1.0">
              <emma:interpretation id="{D60F0E2C-983F-4FB5-B7FA-3028C737B8AB}" emma:medium="tactile" emma:mode="ink">
                <msink:context xmlns:msink="http://schemas.microsoft.com/ink/2010/main" type="inkWord" rotatedBoundingBox="13246,16289 15857,15734 16090,16829 13479,17384"/>
              </emma:interpretation>
              <emma:one-of disjunction-type="recognition" id="oneOf0">
                <emma:interpretation id="interp0" emma:lang="en-CA" emma:confidence="0">
                  <emma:literal>member</emma:literal>
                </emma:interpretation>
                <emma:interpretation id="interp1" emma:lang="en-CA" emma:confidence="0">
                  <emma:literal>minter</emma:literal>
                </emma:interpretation>
                <emma:interpretation id="interp2" emma:lang="en-CA" emma:confidence="0">
                  <emma:literal>monster</emma:literal>
                </emma:interpretation>
                <emma:interpretation id="interp3" emma:lang="en-CA" emma:confidence="0">
                  <emma:literal>mater</emma:literal>
                </emma:interpretation>
                <emma:interpretation id="interp4" emma:lang="en-CA" emma:confidence="0">
                  <emma:literal>minder</emma:literal>
                </emma:interpretation>
              </emma:one-of>
            </emma:emma>
          </inkml:annotationXML>
          <inkml:trace contextRef="#ctx0" brushRef="#br0">-5 322 5160,'14'-10'5160,"-14"10"-258,0 0-258,12 0-2838,-12 0-387,0 0-387,0 20-258,2-1-387,-2 4-258,3 10 0,-2-5-258,1 0 0,0 2-129,-2-11 0,5-3-258,-5-16 258,0 0 0,7-12-129,2-14 258,-3-10 0,3-9 258,0-5 0,0 0 0,-2-1 129,2 1 129,2 11 129,-2-1-129,3 12-129,-4 5 129,3 18 0,0 5-258,4 8 129,-1 17-129,-4 12 0,4 5-129,-6 7 0,4 6-129,-5-12 0,1-1-129,-5-9-129,3-16 129,-6-17 0,12 0 0,-5-25 0,5-13 258,-1-7-129,-1-8 258,5-3 129,-3 3 0,1 3 0,-2 6 129,0 12 0,-1 12 0,3 12-129,-2 8 129,3 20-129,1 14 0,1 9-129,2 10-258,0-1-129,8 11-1290,-2-15-3354,0-8-129,0-19-129,1-17-645</inkml:trace>
          <inkml:trace contextRef="#ctx0" brushRef="#br0" timeOffset="933.1866">678 166 2451,'0'0'4773,"0"-15"-258,0 1-1548,0 14-516,0 0 0,18 0-387,-18 0-516,0 0-387,12 7-258,-6 9-387,-2 4-258,-2 12 0,-1-4-129,0 14-129,-1-4-129,0-5 129,0-2-258,-4-10 0,4-21 0,0 0 0,0 0 0,0-19 258,4-18-129,2-3 0,2-13 387,0-2-258,-1 0 258,4 9-129,-4 2 129,3 9-129,-3 15 129,5 7-129,-12 13 0,23 5 129,-13 14-129,1 8 0,2 5 0,-1 7-129,-2-3-129,0-2 129,0-2-129,-3-8 129,3-7-129,-10-17 0,17 0-129,-7-17 129,5-16 0,-1-9-129,2-5 258,2 0-129,-2 5 258,-1 0-258,2 19 129,-1 14 0,-1 9 0,-1 14 0,1 9 0,2 9 0,1 4-129,1-2 0,0-1 129,0-6 0,-3-8 0,-2-11-129,1-7 0,-5-5 129,-1-16-129,-1-7 129,-1-4 0,-2-4 0,-3-8 129,3 2 0,-4-1 129,2 2-129,-3 9 0,1 8 129,-1 5 0,0 18-129,0 0 0,0 33 129,2 11-129,0 11 0,2 8 0,2 9-129,5 4 0,5-10 0,8-8-387,-3-26-387,16-1-2451,-3-29-1548,5-19-258,0-28-258,1-13-516</inkml:trace>
          <inkml:trace contextRef="#ctx0" brushRef="#br0" timeOffset="1625.325">1655 65 516,'12'46'4386,"-12"-46"258,25 23 0,0-13-2193,-6-24-387,20 1-258,-11-26-258,15 4-645,-9-10-258,6 5-129,-7-2-258,-4 0 129,-9 5-387,-5 8 129,-9 4-129,-6 6 129,-4 2-129,-9 6 0,-8 5 0,0 4 129,-7 2 0,1 9-129,-1 14 129,2 7 0,4 10-129,7 8 129,7 5 0,8 3-129,2 4-258,12-3 0,14 0-1032,-3-26-2322,9-6-1032,9-13-258,2-12-387</inkml:trace>
          <inkml:trace contextRef="#ctx0" brushRef="#br0" timeOffset="1214.2428">1728-732 3870,'-15'-27'4515,"2"25"0,13 2-258,0 15-2451,0-15-516,-1 21 0,1-21-129,-1 45-387,0-11 0,1 28-129,0 8-129,3 26 0,1 11-387,0 7-129,6 12-774,-8-13-1806,4-1-2193,1-14 0,-1-25-645,-1-24-129</inkml:trace>
          <inkml:trace contextRef="#ctx0" brushRef="#br0" timeOffset="1952.3902">2259-80 7224,'-2'59'5160,"2"-23"-387,0-1-258,4 11-3354,-4-12-258,0 10 129,0-17-645,0-5-258,0-22-129,0 0 129,0 0-129,-8-22 129,8-23 0,6-7-129,3-13 258,6 3-129,5-3 0,4 9-129,3 4 129,3 10-387,12 25-645,-12 2-3096,16 15-1032,2 4 0,-1 7-516</inkml:trace>
        </inkml:traceGroup>
      </inkml:traceGroup>
    </inkml:traceGroup>
    <inkml:traceGroup>
      <inkml:annotationXML>
        <emma:emma xmlns:emma="http://www.w3.org/2003/04/emma" version="1.0">
          <emma:interpretation id="{B25A4631-3B1E-4B2C-8563-806111BE39B0}" emma:medium="tactile" emma:mode="ink">
            <msink:context xmlns:msink="http://schemas.microsoft.com/ink/2010/main" type="paragraph" rotatedBoundingBox="14693,16630 23671,14300 24286,16669 15308,190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655DEB-C615-4EF4-8F17-1C67CC788A39}" emma:medium="tactile" emma:mode="ink">
              <msink:context xmlns:msink="http://schemas.microsoft.com/ink/2010/main" type="line" rotatedBoundingBox="14693,16630 23671,14300 24286,16669 15308,19000"/>
            </emma:interpretation>
          </emma:emma>
        </inkml:annotationXML>
        <inkml:traceGroup>
          <inkml:annotationXML>
            <emma:emma xmlns:emma="http://www.w3.org/2003/04/emma" version="1.0">
              <emma:interpretation id="{2024C483-57CA-4A38-BCC8-5BF39E1D0BE9}" emma:medium="tactile" emma:mode="ink">
                <msink:context xmlns:msink="http://schemas.microsoft.com/ink/2010/main" type="inkWord" rotatedBoundingBox="14793,17013 17784,16236 18300,18223 15308,19000"/>
              </emma:interpretation>
              <emma:one-of disjunction-type="recognition" id="oneOf1">
                <emma:interpretation id="interp5" emma:lang="en-CA" emma:confidence="0">
                  <emma:literal>reading</emma:literal>
                </emma:interpretation>
                <emma:interpretation id="interp6" emma:lang="en-CA" emma:confidence="0">
                  <emma:literal>ready</emma:literal>
                </emma:interpretation>
                <emma:interpretation id="interp7" emma:lang="en-CA" emma:confidence="0">
                  <emma:literal>readily</emma:literal>
                </emma:interpretation>
                <emma:interpretation id="interp8" emma:lang="en-CA" emma:confidence="0">
                  <emma:literal>heading</emma:literal>
                </emma:interpretation>
                <emma:interpretation id="interp9" emma:lang="en-CA" emma:confidence="0">
                  <emma:literal>ready,</emma:literal>
                </emma:interpretation>
              </emma:one-of>
            </emma:emma>
          </inkml:annotationXML>
          <inkml:trace contextRef="#ctx0" brushRef="#br0" timeOffset="2704.5407">1687 834 7353,'12'26'5031,"-12"-3"-258,0 11 0,0 18-3870,-7 1-387,5 19 258,-8-5-129,5 2-129,-1-13-387,2-2 129,-2-22-258,6-15 0,0-17-129,3-18 0,6-20 129,4-15 0,0-13 0,0-7 0,1-1 0,2-1 129,-1 3 0,3 12 0,-3 8 0,0 15-129,6 18 0,-1 15 129,1 8-129,6 14 0,1 10-129,6-2 129,1 1 0,-1 0 0,0-13 0,1-9-129,-4-6 0,1-21 0,-8-15 129,0-6 129,-4-3-129,-6 3 258,-3-3-129,-5 3 0,-6 3 258,-2 3 0,-11 18-129,1 6 0,-9 9 129,3 4-129,-2 21 0,2 10-258,2 17 129,8 15-258,5 8 0,1 3-387,5 7 0,6-21-516,14 8-903,-9-40-1548,13-9-1548,1-19-387,2-18-516</inkml:trace>
          <inkml:trace contextRef="#ctx0" brushRef="#br0" timeOffset="3132.6263">2629 514 8901,'0'0'5160,"-14"13"-387,3-3-129,-12-2-3741,6 17 129,-11-2-387,5 13-387,-6 3-129,6 8-129,2 6 0,1-1-129,8 2 0,6-11-129,6-5 129,4-14-129,10-9-258,4-15 129,6-12-129,-2-18 129,3-7 129,-1-3-129,0-3 387,-8 3 0,-3 2 258,-5 3 0,-4 8 0,-4 27 258,0-20-129,0 20 0,0 0-258,-8 13-129,6 10 0,2 11-129,3 5 0,4-1-645,10 6-387,-4-29-1290,12 5-2322,5-13-129,2-12-516,4-22 129</inkml:trace>
          <inkml:trace contextRef="#ctx0" brushRef="#br0" timeOffset="3592.7184">3085 395 7740,'-19'40'5289,"3"-9"-516,-4-6-129,-6 10-3870,8 15-129,-9-4 129,10 13-387,-3 2-258,10-1-129,1-2-129,8 2 0,1-19 0,7-14 0,11-13-258,5-15-129,6-20 0,-1-19 129,7-10 0,-5-20 0,5 2-129,-4-9 258,-7 2-129,-5-9 129,-3 5 0,-7-5 0,-6 3 129,-3-5 129,-1 7 129,-4 11 0,-3 4 387,4 20 0,0 4 258,4 40-129,0 0 0,0 28-129,2 11-129,8 27 129,-2 14-258,2 8-129,0 12-129,1-4-387,8 13-1677,-6-23-2709,0-6-387,2-22 0,-1-24-645</inkml:trace>
          <inkml:trace contextRef="#ctx0" brushRef="#br0" timeOffset="3781.7562">3662 493 9546,'3'84'4773,"-4"-37"-387,-10-9-1032,3 14-5676,0-11-2322,-2-8-387,2-4-258</inkml:trace>
          <inkml:trace contextRef="#ctx0" brushRef="#br0" timeOffset="4540.9078">3916 378 4257,'11'88'4386,"-10"-51"-129,11 3-258,-1-6-3096,-7-15-258,10-3 0,-14-16-129,16-2-129,-9-22 0,8-2-129,-2-14 129,1 1-258,3-2-129,0 4 129,2 4 0,1 11-129,2 10 129,0 12 258,2 7-258,6 15 129,-3 4-129,5 7 129,3 1-129,0-2 0,-1-6 0,3-12-129,-6-12 0,0-2 0,-3-16 0,-4-10 129,-7-9-129,-2-6 0,-9-3 129,-3 0 0,-3-2 129,-6 8-129,-9-3 0,2 9 0,-8 9-258,7 11 129,1 12 0,2 5 0,4 26-258,7 16 387,1 18-129,10 12-129,5 15 258,9 19-129,-2 10 129,6 7 0,-3 1 0,4-2-129,-9-3-129,-5-11 129,-7 0-903,-16-39-1806,-8-2-2064,-14-18-516,-6-21-258</inkml:trace>
        </inkml:traceGroup>
        <inkml:traceGroup>
          <inkml:annotationXML>
            <emma:emma xmlns:emma="http://www.w3.org/2003/04/emma" version="1.0">
              <emma:interpretation id="{F3034EF9-F7A2-480F-BF73-3F3DAABCEF0F}" emma:medium="tactile" emma:mode="ink">
                <msink:context xmlns:msink="http://schemas.microsoft.com/ink/2010/main" type="inkWord" rotatedBoundingBox="19742,15609 23741,14571 24071,15840 20071,16878"/>
              </emma:interpretation>
              <emma:one-of disjunction-type="recognition" id="oneOf2">
                <emma:interpretation id="interp10" emma:lang="en-CA" emma:confidence="0.5">
                  <emma:literal>diriment</emma:literal>
                </emma:interpretation>
                <emma:interpretation id="interp11" emma:lang="en-CA" emma:confidence="0">
                  <emma:literal>liniment</emma:literal>
                </emma:interpretation>
                <emma:interpretation id="interp12" emma:lang="en-CA" emma:confidence="0">
                  <emma:literal>Muniment</emma:literal>
                </emma:interpretation>
                <emma:interpretation id="interp13" emma:lang="en-CA" emma:confidence="0">
                  <emma:literal>dint</emma:literal>
                </emma:interpretation>
                <emma:interpretation id="interp14" emma:lang="en-CA" emma:confidence="0">
                  <emma:literal>dormant</emma:literal>
                </emma:interpretation>
              </emma:one-of>
            </emma:emma>
          </inkml:annotationXML>
          <inkml:trace contextRef="#ctx0" brushRef="#br0" timeOffset="5545.1088">6711-633 3999,'10'10'5031,"3"-4"0,-13-6-258,0 0-2064,16 13-1548,-16-13-258,-4 47-129,-10-5 0,2 17-387,-6 13-129,1 19 0,-2 5-258,4 1 0,7 1-387,3-22-387,16-6-1161,2-36-2451,16-29-774,7-31-129,6-30-387</inkml:trace>
          <inkml:trace contextRef="#ctx0" brushRef="#br0" timeOffset="5945.1888">7053-457 5031,'-10'57'4773,"5"-8"-258,-7-1 129,6 0-3225,6 16-774,-1-7 0,5 8 0,1-21-129,8-4-129,0-17-387,7-17 129,-3-11-387,6-26 258,2-19-129,-1-9 0,4-5-129,-4-7 258,1-2-129,-4 5 129,-3 7 129,-3 11 129,-8 4 129,1 20 0,-8 2 129,0 24 0,0 0 0,-7 34 0,-4 6 0,4 18-258,-3 5-129,4 7 129,-1-4-129,5-6-258,2-17-129,0-15-129,6-11-387,-3-27-1032,17-15-2451,-5-22-774,3-8-258,0-12-258</inkml:trace>
          <inkml:trace contextRef="#ctx0" brushRef="#br0" timeOffset="6333.2664">7604-874 2322,'17'51'4902,"-9"-20"-129,-8 7 0,0-3-2451,6 25-903,-8-9 258,2 22-516,-9-12-258,6 8-129,-5-14-387,4-5 0,-1-19-129,5-15 0,0-16-258,7-34 129,9-16-129,3-15 0,3-12 0,2-11 129,4 2-129,-1 4 0,0 17 0,-8 4-387,2 27-645,-15-5-1419,6 22-2322,-12 17-129,16 0-387,-16 0-258</inkml:trace>
          <inkml:trace contextRef="#ctx0" brushRef="#br0" timeOffset="6889.3776">7962-857 4128,'13'17'5160,"-6"16"-258,-7-4 0,0-10-2451,0 36-774,-6-14-258,5 20-387,-12-6-129,7 11-387,-5-14-129,5-6 0,-3-13-129,6-17-258,3-16 129,3-17-129,9-25 0,7-17 0,6-16 0,5-10-129,4-5 0,1-3 0,4 10-129,-4 10-129,1 15 129,-5 17 0,-1 22 0,-3 19 129,2 13 0,-3 23-129,0 14 129,0 2 258,0 3-258,-2-1 129,-1-6 0,-4-12-129,0-7 129,-3-13 0,-6-16 0,-10 0-129,20-23 129,-13-6-129,-1-6 129,-1-10-129,-2 6 129,-1-5-129,-2 11 258,0 11 0,-2 6-129,2 16 129,0 0 0,-17 36 0,8 7 0,0 20 0,-3 11-258,3 3 129,4 11-387,-2-13-387,13 4-903,-1-32-1161,13-12-1806,13-20-516,5-24-129,7-20 130</inkml:trace>
          <inkml:trace contextRef="#ctx0" brushRef="#br0" timeOffset="7257.4512">9016-877 3354,'29'-37'4773,"-29"37"-129,2 17-516,-2 26-1806,-13-1-774,7 28-258,-16-1-516,8 11-258,-3-11 0,5-1-129,0-20 129,12-13-258,0-35-258,12 0-258,10-28 129,6-27 129,4-16 0,5-4 258,-2-9 0,4-1-129,-7 5 129,2 9 129,-10 7-129,-1 15 0,-8 20 0,-3 14-129,-12 15 0,10 32 0,-10 19-129,0 22 129,-1 6-129,-3 10 0,0 0-258,2-17-516,6-5-1548,2-31-2580,8-33 129,10-25-516,4-35-258</inkml:trace>
          <inkml:trace contextRef="#ctx0" brushRef="#br0" timeOffset="7445.4886">9759-1928 3096,'13'-9'3870,"-22"51"258,9 60 387,0 32-3354,-17 13-129,7 15-1290,-9-10-2967,19 15-258,-17-47-387,17-1-387</inkml:trace>
          <inkml:trace contextRef="#ctx0" brushRef="#br0" timeOffset="7625.5248">9580-1267 15480,'107'-76'5547,"-24"57"129,11 14-516,15 5-5418,-3-7-2193,21 7-2967,-9-2 129,-14-5-645,-16-16-516</inkml:trace>
          <inkml:trace contextRef="#ctx0" brushRef="#br0" timeOffset="5141.028">5626 127 7998,'-43'13'5031,"22"-3"-129,0 0-258,-7-1-3741,12 16-387,-4-3 129,9 8-129,-4 3-387,1 4 129,3 2-258,5-5 129,4-3-129,2-2 0,1-8 0,-1-21 0,19 12-129,-4-13 0,-1-13 129,1-9-129,2-5 129,0-10-129,1-8 0,0-10 0,-1-7 0,3-10 129,1-13-129,1-13-129,-1-9 129,-4-8 129,-4-4-129,-2-11 258,-6-3 0,-5 7 258,-2 12-258,-4 19 129,-2 12 0,2 25 0,1 32-129,5 27 0,-6 63 0,6 43 0,0 38 0,0 42 0,0 35-129,3 25 0,-3 11 0,3 4-258,4-17-516,-5-39-4128,14-38-129,4-54-516,7-52-387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5-04T16:07:18.66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C60B19B-013A-4F4E-8E43-F8F217C091DE}" emma:medium="tactile" emma:mode="ink">
          <msink:context xmlns:msink="http://schemas.microsoft.com/ink/2010/main" type="writingRegion" rotatedBoundingBox="15139,10359 24812,9077 25361,13218 15688,14501"/>
        </emma:interpretation>
      </emma:emma>
    </inkml:annotationXML>
    <inkml:traceGroup>
      <inkml:annotationXML>
        <emma:emma xmlns:emma="http://www.w3.org/2003/04/emma" version="1.0">
          <emma:interpretation id="{73943F26-9029-48E3-8C10-10F045844DB7}" emma:medium="tactile" emma:mode="ink">
            <msink:context xmlns:msink="http://schemas.microsoft.com/ink/2010/main" type="paragraph" rotatedBoundingBox="17874,9983 24851,9221 25029,10855 18052,116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4244001-250E-408F-94FD-F8FD81C34B79}" emma:medium="tactile" emma:mode="ink">
              <msink:context xmlns:msink="http://schemas.microsoft.com/ink/2010/main" type="line" rotatedBoundingBox="17874,9983 24851,9221 25029,10855 18052,11617"/>
            </emma:interpretation>
          </emma:emma>
        </inkml:annotationXML>
        <inkml:traceGroup>
          <inkml:annotationXML>
            <emma:emma xmlns:emma="http://www.w3.org/2003/04/emma" version="1.0">
              <emma:interpretation id="{C1BCA77A-8596-41FB-8CAC-3B82F32E9959}" emma:medium="tactile" emma:mode="ink">
                <msink:context xmlns:msink="http://schemas.microsoft.com/ink/2010/main" type="inkWord" rotatedBoundingBox="20876,9655 24851,9221 25003,10618 21029,11052"/>
              </emma:interpretation>
              <emma:one-of disjunction-type="recognition" id="oneOf0">
                <emma:interpretation id="interp0" emma:lang="en-CA" emma:confidence="0">
                  <emma:literal>VT=12v=V,=v,=V,</emma:literal>
                </emma:interpretation>
                <emma:interpretation id="interp1" emma:lang="en-CA" emma:confidence="0">
                  <emma:literal>V,=12v=V,=v,=Vy</emma:literal>
                </emma:interpretation>
                <emma:interpretation id="interp2" emma:lang="en-CA" emma:confidence="0">
                  <emma:literal>VT=12v=V,=V,=Vy</emma:literal>
                </emma:interpretation>
                <emma:interpretation id="interp3" emma:lang="en-CA" emma:confidence="0">
                  <emma:literal>VT=12v=V,=v,=Vy</emma:literal>
                </emma:interpretation>
                <emma:interpretation id="interp4" emma:lang="en-CA" emma:confidence="0">
                  <emma:literal>Vt=12v=V,=v,=Vy</emma:literal>
                </emma:interpretation>
              </emma:one-of>
            </emma:emma>
          </inkml:annotationXML>
          <inkml:trace contextRef="#ctx0" brushRef="#br0">3035 39 8127,'7'13'5031,"5"-13"0,6-2-387,5-13-2322,12 0-1806,3-1 0,7-1 0,2-4-516,1-2-129,0 15-516,-12-13-903,6 15-2451,-13 5-774,-13-2-129,-16 3-645</inkml:trace>
          <inkml:trace contextRef="#ctx0" brushRef="#br0" timeOffset="260.052">3087 430 9288,'0'17'4902,"29"-9"-258,-2-8-258,10-3-3870,9-9-387,11 4-2322,5-8-1935,-2-4-387,1-6-387,-6-5-516</inkml:trace>
          <inkml:trace contextRef="#ctx0" brushRef="#br0" timeOffset="8324.6646">3857-346 774,'0'0'3612,"0"0"387,0 0-1161,0 0-516,0 0 0,0 0-645,11 25-129,-11-25-387,9 49-129,-7-10 0,4 17-387,-3 7 0,4 19-258,-3-1-129,2 5 129,0 8-258,-1-4 0,-1-10-129,0-3 0,2-17 0,-2-15 0,0-13-129,3-13 129,-7-19 0,16-18-129,-4-18 129,1-21-387,3-9 258,-2-10 0,4-13 0,-2-9 0,4 2 0,1 3 0,-2 8 0,-2 11 0,1 12-258,-8 1-774,8 22-2709,-4 20-516,-14 19-129,0 0-516</inkml:trace>
          <inkml:trace contextRef="#ctx0" brushRef="#br0" timeOffset="9081.8158">4241 369 2322,'1'17'4386,"-1"-17"0,1 27-1161,5 2-645,-6-9-258,3 19-645,-3-4-258,0 18-387,-1-8-387,-2 7-258,-2 1-387,-1-1-387,5 3-1032,-8-9-2451,4-19-645,5-9-516,0-18 0</inkml:trace>
          <inkml:trace contextRef="#ctx0" brushRef="#br0" timeOffset="9488.8974">4582-57 2451,'0'0'4515,"22"11"258,-10-11-645,-2-3-1935,20 3-258,-14-8-774,16 8-258,-9-2-516,1 2-645,7 2-1290,-13 5-2193,0-7-774,1 7-387,-19-7-258</inkml:trace>
          <inkml:trace contextRef="#ctx0" brushRef="#br0" timeOffset="9736.947">4667 244 8256,'18'39'4773,"-7"-20"-129,1-4-387,-1-13-3612,11 2-387,1-4-645,-1-16-2580,4-7-1290,5-1-258,-1-15-645,2 7 387</inkml:trace>
          <inkml:trace contextRef="#ctx0" brushRef="#br0" timeOffset="10441.0878">5253-496 3612,'7'16'4515,"-7"18"-387,-5-11-129,5 6-2451,0 14-903,0 4 0,0 15 0,0-2-129,0 8 0,0-4-129,5-2-129,-3-5 258,5 1-258,-2-14-129,2-5 0,-1-10-129,1-4 129,0-9 0,-7-16 0,16 20 0,-4-19 0,-12-1-129,21-17 0,-5-3 0,1-5 0,-1-8-129,4-3 129,0-7 0,0-7-129,1-1 0,1 1 129,-3-3-129,3 0 129,-4 1-129,0 1 129,-3 1-129,0 4-129,4 4 258,-6-6-645,6 15 0,-14-11-1419,2 9-2322,1 10-387,-6 0 0,-2 25 1</inkml:trace>
          <inkml:trace contextRef="#ctx0" brushRef="#br0" timeOffset="10969.1934">5713 3 1935,'19'-3'3999,"2"3"774,-8 14-2451,-6 1-258,9 20 0,-10-4-516,6 17-387,-12-2-774,0 9-516,-3 12-387,-17-8-516,2 13-516,-11-16 258,5 8-387,-11-17-129,9 3 0,-1-23 516,5-8 258,5-18 516,17-1 645,-13-5 516,13-13 516,0 18 387,12-32 258,8 28 0,-4-6 387,13 18-387,-8 0-516,12 15-387,-9 0-645,3-2-1419,0-2-2838,6 5-258,-13-15-774,4-3 0</inkml:trace>
          <inkml:trace contextRef="#ctx0" brushRef="#br0" timeOffset="11653.3302">5969-266 3354,'0'17'4644,"0"-17"129,3 16-258,-3-16-3096,0 0-387,21 11 258,-21-11 129,28 0-387,-12-7-387,6 3-387,1-5 129,3 0-258,2 3-129,2-3-258,0 7-387,-9-9-129,8 11-516,-15-12-1548,-2 7-1935,-12 5-258,0 0-258</inkml:trace>
          <inkml:trace contextRef="#ctx0" brushRef="#br0" timeOffset="11922.384">6038-30 8256,'0'33'5031,"0"-33"-129,6 21 0,9-6-3999,-15-15 129,24 7-516,-7-7-258,8 0-129,4-1-516,-2-20-903,13 13-1935,-7-17-1677,-1-3-258,-1-2-516,-5-3 388</inkml:trace>
          <inkml:trace contextRef="#ctx0" brushRef="#br0" timeOffset="12537.507">6409-695 2580,'0'0'4773,"15"6"0,-15-6-129,0 0-2838,16 24-903,-16-24 129,10 44 0,-10-17-129,8 15-258,-8 1-258,3 10-129,-3 7-258,3 5 129,-3 4 0,0 4 0,0-3-129,3 2 0,1-5 0,0-2 0,7-9 0,-2-8-129,4-8 258,1-8-258,-1-9 129,0-10 129,4-9-258,-3-8 129,3-10 0,-1-12 0,2-10 0,0-7 0,1-10 0,3-3-129,-4-7 258,-1-2-258,1-3 258,2 2-129,-3-1 0,1 4 0,-2 5 0,-7 0 0,6 16-258,-4-3-258,3 19-774,-8-8-1935,1 11-1548,2 5-258,-1 0-387</inkml:trace>
          <inkml:trace contextRef="#ctx0" brushRef="#br0" timeOffset="13205.6406">6850-3 516,'37'-14'3741,"-26"14"516,7 0-1935,-18 0-129,27-9 0,-27 9-258,21-4-129,-21 4-387,23 0-258,-8 0 0,-5 11-387,2-3-258,3 12 129,-3-1-387,-6 3 0,-2 3-129,-4 5-129,-4 0 0,-2-1 0,-8-1-258,-2-5 0,3 2-387,1-11 0,6 2 0,6-16-129,0 0-258,0 0 129,0 0-129,7-23-258,4 16 129,3-5 0,1 11-129,-1-3 129,-1 8 0,-13-4 258,12 28 258,-11-5 387,-1 5 387,-3 8 129,-11-3 774,-4 11 258,-9-10 129,-3 11 0,-7-15-129,-6 16-129,-1-19-129,2 4-258,-2-10-903,3-15-1161,10-6-2838,7-4-258,0-21-516,12 2 129</inkml:trace>
          <inkml:trace contextRef="#ctx0" brushRef="#br0" timeOffset="-5441.088">-2 49 2580,'1'-14'3741,"-1"14"-645,0 0-774,7-15-129,-7 15-387,0 0-516,0 0-258,0 0 0,12-4-258,-12 4-129,7 12 0,-7-12-258,15 34 129,-4-7-129,4 13-129,0 12-129,3 7 129,-2 7-129,3 4 0,-3 3-129,0-1 129,-4-6-129,2 0 0,-6-14-129,-1-6 129,0-8 0,-2-8 0,-1-8 0,-1-7 0,-3-15 0,6 19 0,-6-19 129,0 0-129,0 0 0,0 0 0,15-20 129,-15 20-129,13-37 0,-5 8 0,0-4 129,4-7-129,-1 0 0,0-2 0,2-8 129,-1-2-258,3-2 129,3 0 0,-1-4 0,3 2 0,5 1 0,-1 0 0,2 6 129,-3 10-129,-1 4 0,-3 5 0,-3 7 0,-6 5 0,-10 18-129,14-15 0,-14 15-387,0 0-645,0 0-2709,0 0-645,0 0-387,7 12-129</inkml:trace>
          <inkml:trace contextRef="#ctx0" brushRef="#br0" timeOffset="-4448.8896">681 967 5031,'0'0'4515,"0"23"-129,-3-6-516,-1 0-2967,4 14-129,0-3-258,3 10-129,-2 6 0,4 8 0,-4 2-129,3 6 0,-4-1 0,0-6-258,1 2-774,-1-14-1677,0-17-1935,0-4 0,0-20-516,0 0 0</inkml:trace>
          <inkml:trace contextRef="#ctx0" brushRef="#br0" timeOffset="-3984.7967">425 1020 2580,'13'-9'4902,"8"4"-387,0-4 258,-3-13-2451,22 18-387,-3-24-387,16 19-387,-5-14-258,8 7-516,-2 0-258,-3 1-387,2 15-774,-14-13-1419,-3 10-2064,-5 2-387,-9-1-258,-2 2 0</inkml:trace>
          <inkml:trace contextRef="#ctx0" brushRef="#br0" timeOffset="-2120.424">1107 247 2967,'-1'20'3354,"1"-20"-516,0 0-516,0 0 129,0 0-645,0 0-129,6 0-387,2-13-129,11 6-258,-3-6 0,9 7-129,-3-7-387,5 2-129,-1 7-258,-1-9-258,2 13-516,-12-6-903,5-2-2709,-6 8-258,-14 0-258,12 0 129</inkml:trace>
          <inkml:trace contextRef="#ctx0" brushRef="#br0" timeOffset="-1836.3672">1156 545 6321,'0'0'4902,"9"2"-258,3-2-258,7 4-3354,-4-11-129,10 6-258,2-7-645,-3-9-1419,10 4-2580,-2 6-516,-5-5-258,1 8-387</inkml:trace>
          <inkml:trace contextRef="#ctx0" brushRef="#br0" timeOffset="-1420.2838">1742 82 4773,'-7'56'4773,"2"-23"-129,3 13-129,2 14-3225,-7-4-258,7 19 258,-11-1-774,11 11 129,-5 1-516,3 0 0,-2-2-387,-1-16-129,5-4-1032,-1-19-1806,0-18-1290,1-14-387,0-13-129</inkml:trace>
          <inkml:trace contextRef="#ctx0" brushRef="#br0" timeOffset="-964.1928">1835 324 3612,'20'-50'4773,"-7"16"-387,8 0-903,5 16-1548,-5-16-387,12 21-645,-6-9-129,5 15-258,-3 7-129,0 13 0,-7 10 0,-2 17 0,-9 11 0,-5 17 129,-8 9-129,-6 15 0,-15 3-129,-3 6-129,-8-4-129,-1-2 0,-2-12 129,4-15-129,3-12 0,3-14-258,9-16 258,8-16-129,10-10 0,0 0-129,3-19 129,11 2 0,8-6-129,4 6 258,5 4 0,7 6-258,5 7 0,-6 0-774,9 0-3612,-5 14 258,-9-8-516,0 0-387</inkml:trace>
          <inkml:trace contextRef="#ctx0" brushRef="#br0" timeOffset="-572.1144">2410 558 1935,'9'43'4386,"-9"-14"0,9 15-387,-6 2-1935,7 0-1032,4 17 0,-2-17-516,3 7-258,-1-6 0,-3-7-258,2-9 129,-1-10 0,-12-21 0,19 3-129,-19-3 129,22-30 129,-9-9-129,5-3 129,2-9-387,0-11-645,7-6-3096,2 16-258,-9-17-258,6 19-258</inkml:trace>
        </inkml:traceGroup>
      </inkml:traceGroup>
    </inkml:traceGroup>
    <inkml:traceGroup>
      <inkml:annotationXML>
        <emma:emma xmlns:emma="http://www.w3.org/2003/04/emma" version="1.0">
          <emma:interpretation id="{9CE5C363-EE3B-4524-AD77-91FB13331936}" emma:medium="tactile" emma:mode="ink">
            <msink:context xmlns:msink="http://schemas.microsoft.com/ink/2010/main" type="paragraph" rotatedBoundingBox="15472,12871 23589,11794 23805,13424 15688,145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D84E0C-49A0-4620-A80D-AFA375282860}" emma:medium="tactile" emma:mode="ink">
              <msink:context xmlns:msink="http://schemas.microsoft.com/ink/2010/main" type="line" rotatedBoundingBox="15472,12871 23589,11794 23805,13424 15688,14501"/>
            </emma:interpretation>
          </emma:emma>
        </inkml:annotationXML>
        <inkml:traceGroup>
          <inkml:annotationXML>
            <emma:emma xmlns:emma="http://www.w3.org/2003/04/emma" version="1.0">
              <emma:interpretation id="{D79E86B0-7BCE-41B1-9C3C-C687AB7A27A8}" emma:medium="tactile" emma:mode="ink">
                <msink:context xmlns:msink="http://schemas.microsoft.com/ink/2010/main" type="inkWord" rotatedBoundingBox="15472,12871 16180,12777 16396,14407 15688,14501"/>
              </emma:interpretation>
              <emma:one-of disjunction-type="recognition" id="oneOf1">
                <emma:interpretation id="interp5" emma:lang="en-CA" emma:confidence="0">
                  <emma:literal>V,</emma:literal>
                </emma:interpretation>
                <emma:interpretation id="interp6" emma:lang="en-CA" emma:confidence="0">
                  <emma:literal>4,</emma:literal>
                </emma:interpretation>
                <emma:interpretation id="interp7" emma:lang="en-CA" emma:confidence="0">
                  <emma:literal>V}</emma:literal>
                </emma:interpretation>
                <emma:interpretation id="interp8" emma:lang="en-CA" emma:confidence="0">
                  <emma:literal>v,</emma:literal>
                </emma:interpretation>
                <emma:interpretation id="interp9" emma:lang="en-CA" emma:confidence="0">
                  <emma:literal>w,</emma:literal>
                </emma:interpretation>
              </emma:one-of>
            </emma:emma>
          </inkml:annotationXML>
          <inkml:trace contextRef="#ctx0" brushRef="#br0" timeOffset="6496.299">-2408 2893 1419,'11'17'4257,"-11"-17"258,0 0-258,0 0-2838,3 21-258,-3-21 258,7 38-258,-7-8-387,9 21-258,-5 12 0,6 19-258,-2 10 258,5 9-516,3-1 129,2-8-258,1-11 0,2-13 258,2-28-258,-2-30 0,5-20-129,-3-29 129,0-12 129,-2-11-129,2-10 0,-1-7 0,-2 6 0,-2 2 0,1 14-258,-7 5-387,6 23-387,-10-9-1419,5 19-1677,3 14-258,-5 1-387</inkml:trace>
          <inkml:trace contextRef="#ctx0" brushRef="#br0" timeOffset="7120.4238">-1783 3617 2451,'-2'18'4773,"2"-18"-258,0 0 0,0 0-2967,11 0-129,-4-10-129,14 10-387,-8-9-129,12 4-387,-9-4 0,5 9-129,-7 1-129,0 16-129,-4 9-129,-7 1 0,-1 9 0,-2 1-129,-2 5-129,-5-5 0,1-4-258,-4-14-258,10 4 0,0-23-129,0 0 0,0 0 129,0 0 129,0 0 129,9-8 258,4 4 774,0 0 0,4 8 258,-5 3 258,10 22 0,-14-2 0,9 19-129,-12 0 0,-1 12-258,-4-2 129,-1 6-258,-11-10 0,-3 4-258,-5-10 0,1-8-129,1-10-387,-4-17-645,9-11-2193,-4-4-1161,2-21-516,4-12-129</inkml:trace>
        </inkml:traceGroup>
        <inkml:traceGroup>
          <inkml:annotationXML>
            <emma:emma xmlns:emma="http://www.w3.org/2003/04/emma" version="1.0">
              <emma:interpretation id="{19BF2333-A310-4AB0-84C8-B5767E96C44B}" emma:medium="tactile" emma:mode="ink">
                <msink:context xmlns:msink="http://schemas.microsoft.com/ink/2010/main" type="inkWord" rotatedBoundingBox="18936,13019 19843,12899 19963,13800 19055,13920"/>
              </emma:interpretation>
              <emma:one-of disjunction-type="recognition" id="oneOf2">
                <emma:interpretation id="interp10" emma:lang="en-CA" emma:confidence="0">
                  <emma:literal>h</emma:literal>
                </emma:interpretation>
                <emma:interpretation id="interp11" emma:lang="en-CA" emma:confidence="0">
                  <emma:literal>1</emma:literal>
                </emma:interpretation>
                <emma:interpretation id="interp12" emma:lang="en-CA" emma:confidence="0">
                  <emma:literal>x</emma:literal>
                </emma:interpretation>
                <emma:interpretation id="interp13" emma:lang="en-CA" emma:confidence="0">
                  <emma:literal>L</emma:literal>
                </emma:interpretation>
                <emma:interpretation id="interp14" emma:lang="en-CA" emma:confidence="0">
                  <emma:literal>r</emma:literal>
                </emma:interpretation>
              </emma:one-of>
            </emma:emma>
          </inkml:annotationXML>
          <inkml:trace contextRef="#ctx0" brushRef="#br0" timeOffset="5048.0094">1067 3130 2709,'0'-16'4644,"0"16"-258,0 0-258,13 20-3096,-11-1-387,5 12-129,-3-4 258,7 19-258,-3-4-129,5 14-258,-3-12 129,0 8 0,1-5-129,-2-4 0,0-8-129,0-9 129,-9-26-129,17 17 0,-5-17 0,4-21 0,-2-13 0,4-11-129,6-6 129,-4-7-129,4-9 0,1-3 0,1 6-516,-11-7-1290,3 12-2193,1 19-129,-12 7-258,5 16-129</inkml:trace>
          <inkml:trace contextRef="#ctx0" brushRef="#br0" timeOffset="5520.1038">1578 3502 1935,'11'0'4386,"-9"-14"0,-2 14-258,26-10-3096,-16-10 129,11 17 0,-3-10 129,13 13-258,-7-8-258,7 8 0,-6 0-129,2 9-258,-10 4-129,0 9-129,-11 1-129,-6 6 0,-5 10-129,-10 3 0,-2-4 129,-5-1-129,2-4 129,3-6-129,7-8 129,10-19 0,0 20 0,17-20 0,10 3 0,8-3-129,13 10-645,-2 0-3483,12-7-387,1 5-258,-5-5-258</inkml:trace>
        </inkml:traceGroup>
        <inkml:traceGroup>
          <inkml:annotationXML>
            <emma:emma xmlns:emma="http://www.w3.org/2003/04/emma" version="1.0">
              <emma:interpretation id="{308FCD8C-81F2-41B3-BA78-0F6E16559453}" emma:medium="tactile" emma:mode="ink">
                <msink:context xmlns:msink="http://schemas.microsoft.com/ink/2010/main" type="inkWord" rotatedBoundingBox="23227,12180 23633,12126 23748,12990 23341,13043"/>
              </emma:interpretation>
              <emma:one-of disjunction-type="recognition" id="oneOf3">
                <emma:interpretation id="interp15" emma:lang="en-CA" emma:confidence="0">
                  <emma:literal>V,</emma:literal>
                </emma:interpretation>
                <emma:interpretation id="interp16" emma:lang="en-CA" emma:confidence="0">
                  <emma:literal>VI</emma:literal>
                </emma:interpretation>
                <emma:interpretation id="interp17" emma:lang="en-CA" emma:confidence="0">
                  <emma:literal>V.</emma:literal>
                </emma:interpretation>
                <emma:interpretation id="interp18" emma:lang="en-CA" emma:confidence="0">
                  <emma:literal>v,</emma:literal>
                </emma:interpretation>
                <emma:interpretation id="interp19" emma:lang="en-CA" emma:confidence="0">
                  <emma:literal>w,</emma:literal>
                </emma:interpretation>
              </emma:one-of>
            </emma:emma>
          </inkml:annotationXML>
          <inkml:trace contextRef="#ctx0" brushRef="#br0" timeOffset="3643.7285">5346 2202 774,'0'0'3999,"9"10"129,2 7-1032,2 6-1290,-8 4-129,9 15 0,-11-2-258,7 21-516,-5 1-258,5 9-258,-8-4-258,5 0 0,-2-4-129,-3-8 0,5-12-129,0-10 129,-3-17-129,-4-16-129,23-1 0,-10-21 0,3-10 0,1-14 0,4-7 129,-3-10 129,2-4 129,1-2 0,0-3 387,1 12-258,-4 4-387,-9 11-2451,-5 7-1419,9 22-258,-13 2-645</inkml:trace>
          <inkml:trace contextRef="#ctx0" brushRef="#br0" timeOffset="3928.7856">5807 2576 7482,'11'65'4515,"-11"-38"129,0 16-387,2 3-3612,-2-10 0,0 14-129,-3-17 0,3 1-258,-2 4-1290,2-9-3225,-8-14-129,5 6-516,-9-12-129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025BD-C3B5-40D2-B3FC-E73720808AE2}" type="datetimeFigureOut">
              <a:rPr lang="en-US" smtClean="0"/>
              <a:pPr/>
              <a:t>1/16/2017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58335-7FA5-4051-9A8E-3EA5D05FCD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729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335-7FA5-4051-9A8E-3EA5D05FCD7A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335-7FA5-4051-9A8E-3EA5D05FCD7A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335-7FA5-4051-9A8E-3EA5D05FCD7A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335-7FA5-4051-9A8E-3EA5D05FCD7A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335-7FA5-4051-9A8E-3EA5D05FCD7A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335-7FA5-4051-9A8E-3EA5D05FCD7A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335-7FA5-4051-9A8E-3EA5D05FCD7A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335-7FA5-4051-9A8E-3EA5D05FCD7A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335-7FA5-4051-9A8E-3EA5D05FCD7A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335-7FA5-4051-9A8E-3EA5D05FCD7A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335-7FA5-4051-9A8E-3EA5D05FCD7A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335-7FA5-4051-9A8E-3EA5D05FCD7A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DB65-9901-4A65-B455-BDD02253A0E3}" type="datetimeFigureOut">
              <a:rPr lang="en-US" smtClean="0"/>
              <a:pPr/>
              <a:t>1/16/2017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9BDC-0F69-4918-86A7-3AF7ADF7037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.emf"/><Relationship Id="rId4" Type="http://schemas.openxmlformats.org/officeDocument/2006/relationships/customXml" Target="../ink/ink1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81200"/>
            <a:ext cx="8099177" cy="1447800"/>
          </a:xfrm>
        </p:spPr>
        <p:txBody>
          <a:bodyPr/>
          <a:lstStyle/>
          <a:p>
            <a:r>
              <a:rPr lang="en-CA" dirty="0" smtClean="0"/>
              <a:t>Circuits:</a:t>
            </a:r>
            <a:br>
              <a:rPr lang="en-CA" dirty="0" smtClean="0"/>
            </a:br>
            <a:r>
              <a:rPr lang="en-CA" dirty="0" smtClean="0"/>
              <a:t>Short, Series and Parallel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5348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Parallel Circuits</a:t>
            </a:r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Give electrons  </a:t>
            </a:r>
            <a:r>
              <a:rPr lang="en-CA" b="1" i="1" dirty="0" smtClean="0"/>
              <a:t>more than one </a:t>
            </a:r>
            <a:r>
              <a:rPr lang="en-CA" dirty="0" smtClean="0"/>
              <a:t>path to follow through circuit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Parallel: more than one pathway</a:t>
            </a:r>
            <a:endParaRPr lang="en-C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214554"/>
            <a:ext cx="3500462" cy="282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71934" y="2928934"/>
            <a:ext cx="4638663" cy="1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43192" cy="1340768"/>
          </a:xfrm>
        </p:spPr>
        <p:txBody>
          <a:bodyPr/>
          <a:lstStyle/>
          <a:p>
            <a:r>
              <a:rPr lang="en-CA" b="1" dirty="0" smtClean="0"/>
              <a:t>Voltage in Parallel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372844"/>
          </a:xfrm>
        </p:spPr>
        <p:txBody>
          <a:bodyPr>
            <a:normAutofit/>
          </a:bodyPr>
          <a:lstStyle/>
          <a:p>
            <a:r>
              <a:rPr lang="en-CA" sz="2400" dirty="0" smtClean="0"/>
              <a:t>Within each pathway, the total voltage gained by the battery is lost </a:t>
            </a:r>
          </a:p>
          <a:p>
            <a:r>
              <a:rPr lang="en-CA" sz="2400" dirty="0" smtClean="0"/>
              <a:t>E.g. There could be many  water slides (pathways) people can go down, but every person will go down the same height and end up in the same pool (positive terminal)</a:t>
            </a:r>
            <a:endParaRPr lang="en-CA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3" y="3929066"/>
            <a:ext cx="8486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569968" y="3345960"/>
              <a:ext cx="3415320" cy="1848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2048" y="3334800"/>
                <a:ext cx="3434400" cy="1874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CA" b="1" dirty="0" smtClean="0"/>
              <a:t>Current Parallel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876900"/>
          </a:xfrm>
        </p:spPr>
        <p:txBody>
          <a:bodyPr>
            <a:noAutofit/>
          </a:bodyPr>
          <a:lstStyle/>
          <a:p>
            <a:r>
              <a:rPr lang="en-CA" dirty="0" smtClean="0"/>
              <a:t>The total current will split up at a </a:t>
            </a:r>
            <a:r>
              <a:rPr lang="en-CA" b="1" i="1" dirty="0" smtClean="0"/>
              <a:t>junction point</a:t>
            </a:r>
            <a:r>
              <a:rPr lang="en-CA" dirty="0" smtClean="0"/>
              <a:t> and rejoin where the paths meet</a:t>
            </a:r>
          </a:p>
          <a:p>
            <a:r>
              <a:rPr lang="en-CA" dirty="0" smtClean="0"/>
              <a:t>More current will flow through paths with less resistance</a:t>
            </a:r>
          </a:p>
          <a:p>
            <a:pPr lvl="1"/>
            <a:r>
              <a:rPr lang="en-CA" sz="2400" dirty="0" smtClean="0"/>
              <a:t>E.g. At the top of a waterslide (junction) an attendant makes people go to the next available slide – the slides with the least resistance will have more people going down it every second</a:t>
            </a:r>
            <a:endParaRPr lang="en-CA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5" y="4413712"/>
            <a:ext cx="7296869" cy="225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Resistance in Parallel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56792"/>
            <a:ext cx="8229600" cy="2376264"/>
          </a:xfrm>
        </p:spPr>
        <p:txBody>
          <a:bodyPr>
            <a:noAutofit/>
          </a:bodyPr>
          <a:lstStyle/>
          <a:p>
            <a:r>
              <a:rPr lang="en-CA" dirty="0" smtClean="0"/>
              <a:t>Any time you create another pathway, you decrease the </a:t>
            </a:r>
            <a:r>
              <a:rPr lang="en-CA" b="1" i="1" dirty="0" smtClean="0"/>
              <a:t>total resistance</a:t>
            </a:r>
            <a:r>
              <a:rPr lang="en-CA" dirty="0" smtClean="0"/>
              <a:t> in the circuit</a:t>
            </a:r>
          </a:p>
          <a:p>
            <a:r>
              <a:rPr lang="en-CA" dirty="0" smtClean="0"/>
              <a:t>Even if you are adding resistors, adding them in parallel will decrease the total resistance</a:t>
            </a:r>
          </a:p>
          <a:p>
            <a:pPr lvl="1"/>
            <a:r>
              <a:rPr lang="en-CA" sz="2400" dirty="0" smtClean="0"/>
              <a:t>E.g. Adding another  water slide at the water park will increase the flow of people coming down from the top of the slides</a:t>
            </a:r>
            <a:endParaRPr lang="en-CA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1" y="4539266"/>
            <a:ext cx="2866069" cy="18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 THIS!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endParaRPr lang="en-CA" b="1" dirty="0" smtClean="0"/>
          </a:p>
          <a:p>
            <a:pPr marL="514350" indent="-514350"/>
            <a:r>
              <a:rPr lang="en-CA" b="1" dirty="0"/>
              <a:t>Check your understanding </a:t>
            </a:r>
            <a:r>
              <a:rPr lang="en-CA" b="1" dirty="0" smtClean="0"/>
              <a:t>questions </a:t>
            </a:r>
            <a:r>
              <a:rPr lang="en-CA" b="1" dirty="0"/>
              <a:t>pg. 319 </a:t>
            </a:r>
            <a:r>
              <a:rPr lang="en-CA" b="1" dirty="0" smtClean="0"/>
              <a:t>(text</a:t>
            </a:r>
            <a:r>
              <a:rPr lang="en-CA" b="1" dirty="0" smtClean="0"/>
              <a:t>) –questions listed in notes!</a:t>
            </a:r>
            <a:endParaRPr lang="en-CA" b="1" dirty="0"/>
          </a:p>
          <a:p>
            <a:pPr marL="514350" indent="-514350"/>
            <a:r>
              <a:rPr lang="en-CA" b="1" dirty="0" smtClean="0"/>
              <a:t>Circuit Diagrams- Current and Voltage </a:t>
            </a:r>
            <a:r>
              <a:rPr lang="en-CA" b="1" dirty="0" smtClean="0"/>
              <a:t>worksheet</a:t>
            </a:r>
            <a:endParaRPr lang="en-CA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Short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complete circuit without a </a:t>
            </a:r>
            <a:r>
              <a:rPr lang="en-CA" b="1" dirty="0" smtClean="0"/>
              <a:t>resistor</a:t>
            </a:r>
            <a:endParaRPr lang="en-CA" b="1" dirty="0" smtClean="0"/>
          </a:p>
          <a:p>
            <a:r>
              <a:rPr lang="en-CA" dirty="0" smtClean="0"/>
              <a:t>Electricity is </a:t>
            </a:r>
            <a:r>
              <a:rPr lang="en-CA" b="1" dirty="0" smtClean="0"/>
              <a:t>lazy</a:t>
            </a:r>
            <a:r>
              <a:rPr lang="en-CA" dirty="0" smtClean="0"/>
              <a:t> take the path of least resistance</a:t>
            </a:r>
          </a:p>
          <a:p>
            <a:r>
              <a:rPr lang="en-CA" dirty="0" smtClean="0"/>
              <a:t>Caused by two conducting wires touching or a paper clip might bypass a load</a:t>
            </a:r>
          </a:p>
          <a:p>
            <a:r>
              <a:rPr lang="en-CA" dirty="0" smtClean="0"/>
              <a:t>Results in excessive </a:t>
            </a:r>
            <a:r>
              <a:rPr lang="en-CA" b="1" dirty="0" smtClean="0"/>
              <a:t>current </a:t>
            </a:r>
            <a:r>
              <a:rPr lang="en-CA" dirty="0" smtClean="0"/>
              <a:t>flow</a:t>
            </a:r>
            <a:br>
              <a:rPr lang="en-CA" dirty="0" smtClean="0"/>
            </a:br>
            <a:r>
              <a:rPr lang="en-CA" dirty="0" smtClean="0"/>
              <a:t> through the ‘short’ </a:t>
            </a:r>
          </a:p>
          <a:p>
            <a:r>
              <a:rPr lang="en-CA" dirty="0" smtClean="0"/>
              <a:t>Drains </a:t>
            </a:r>
            <a:r>
              <a:rPr lang="en-CA" dirty="0" smtClean="0"/>
              <a:t>battery </a:t>
            </a:r>
            <a:r>
              <a:rPr lang="en-CA" dirty="0" smtClean="0"/>
              <a:t>quickly</a:t>
            </a:r>
          </a:p>
          <a:p>
            <a:r>
              <a:rPr lang="en-CA" dirty="0" smtClean="0"/>
              <a:t>Can destroy power source, </a:t>
            </a:r>
          </a:p>
          <a:p>
            <a:pPr marL="0" indent="0">
              <a:buNone/>
            </a:pPr>
            <a:r>
              <a:rPr lang="en-CA" dirty="0" smtClean="0"/>
              <a:t>     create heat, sparking and/or a fire</a:t>
            </a:r>
          </a:p>
          <a:p>
            <a:pPr marL="0" indent="0">
              <a:buNone/>
            </a:pPr>
            <a:r>
              <a:rPr lang="en-CA" b="1" dirty="0" smtClean="0"/>
              <a:t>DEMO!!!</a:t>
            </a:r>
            <a:endParaRPr lang="en-US" b="1" dirty="0"/>
          </a:p>
        </p:txBody>
      </p:sp>
      <p:pic>
        <p:nvPicPr>
          <p:cNvPr id="4" name="Picture 3" descr="Battery short circui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44827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366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Short Circuit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23528" y="1600200"/>
            <a:ext cx="4041648" cy="4526280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1026" name="Picture 2" descr="https://i.stack.imgur.com/7HPO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0" y="2264216"/>
            <a:ext cx="23622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hort circuit diagram fo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20" y="2298124"/>
            <a:ext cx="3552329" cy="310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3625" y="1530874"/>
            <a:ext cx="3554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Schematic Diagram 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405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Series Circuits</a:t>
            </a:r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Electrons have only </a:t>
            </a:r>
            <a:r>
              <a:rPr lang="en-CA" b="1" i="1" dirty="0" smtClean="0"/>
              <a:t>one</a:t>
            </a:r>
            <a:r>
              <a:rPr lang="en-CA" dirty="0" smtClean="0"/>
              <a:t> path to follow through circuit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Series: one pathway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285992"/>
            <a:ext cx="4971763" cy="294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2357430"/>
            <a:ext cx="24479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 Voltage in Series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Voltage is the difference in potential energy between two points</a:t>
            </a:r>
          </a:p>
          <a:p>
            <a:r>
              <a:rPr lang="en-CA" dirty="0" smtClean="0"/>
              <a:t>If electrons gain 12 V from the battery, they will lose all 12 V as they travel  from the –</a:t>
            </a:r>
            <a:r>
              <a:rPr lang="en-CA" dirty="0" err="1" smtClean="0"/>
              <a:t>ve</a:t>
            </a:r>
            <a:r>
              <a:rPr lang="en-CA" dirty="0" smtClean="0"/>
              <a:t> to the +</a:t>
            </a:r>
            <a:r>
              <a:rPr lang="en-CA" dirty="0" err="1" smtClean="0"/>
              <a:t>ve</a:t>
            </a:r>
            <a:r>
              <a:rPr lang="en-CA" dirty="0" smtClean="0"/>
              <a:t> terminal of the battery through the circuit</a:t>
            </a:r>
          </a:p>
          <a:p>
            <a:r>
              <a:rPr lang="en-CA" dirty="0" smtClean="0"/>
              <a:t>Staircase analogy –12 steps up-gain potential energy- 12 steps down lose same energy</a:t>
            </a:r>
          </a:p>
          <a:p>
            <a:pPr marL="457200" lvl="1" indent="0" algn="ctr">
              <a:buNone/>
            </a:pPr>
            <a:endParaRPr lang="en-CA" sz="2400" dirty="0" smtClean="0"/>
          </a:p>
          <a:p>
            <a:pPr lvl="2"/>
            <a:endParaRPr lang="en-CA" dirty="0"/>
          </a:p>
          <a:p>
            <a:pPr marL="1371600" lvl="3" indent="0">
              <a:buNone/>
            </a:pPr>
            <a:endParaRPr lang="en-CA" dirty="0" smtClean="0"/>
          </a:p>
          <a:p>
            <a:pPr marL="109728" indent="0">
              <a:buNone/>
            </a:pP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Voltage in Series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Along the circuit, electrical potential energy is converted to other types of energy as it passes through resistors, and loads </a:t>
            </a:r>
          </a:p>
          <a:p>
            <a:r>
              <a:rPr lang="en-CA" sz="2800" dirty="0" smtClean="0"/>
              <a:t>In light bulbs this energy is converted to heat and light</a:t>
            </a:r>
            <a:endParaRPr lang="en-C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95536" y="3501008"/>
            <a:ext cx="43529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794448" y="3370080"/>
              <a:ext cx="416880" cy="400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9328" y="3354600"/>
                <a:ext cx="44208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3868608" y="5883960"/>
              <a:ext cx="242280" cy="3355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2408" y="5866320"/>
                <a:ext cx="26424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5691288" y="3651600"/>
              <a:ext cx="3113640" cy="26413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76888" y="3637200"/>
                <a:ext cx="3133080" cy="2670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CA" b="1" dirty="0" smtClean="0"/>
              <a:t>Current in Series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Since electrons repel each other, they remain evenly spaced out</a:t>
            </a:r>
          </a:p>
          <a:p>
            <a:r>
              <a:rPr lang="en-CA" dirty="0" smtClean="0"/>
              <a:t>Within the same pathway, current remains the same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02241" y="3140968"/>
            <a:ext cx="44767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537568" y="2921160"/>
              <a:ext cx="3467880" cy="536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1088" y="2908560"/>
                <a:ext cx="3488040" cy="5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4492488" y="4415160"/>
              <a:ext cx="263880" cy="18651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2048" y="4400400"/>
                <a:ext cx="278640" cy="18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/>
              <p14:cNvContentPartPr/>
              <p14:nvPr/>
            </p14:nvContentPartPr>
            <p14:xfrm>
              <a:off x="2110728" y="3758520"/>
              <a:ext cx="326520" cy="3506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03168" y="3749520"/>
                <a:ext cx="33876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16" name="Ink 4115"/>
              <p14:cNvContentPartPr/>
              <p14:nvPr/>
            </p14:nvContentPartPr>
            <p14:xfrm>
              <a:off x="4824768" y="5303640"/>
              <a:ext cx="3786120" cy="1287000"/>
            </p14:xfrm>
          </p:contentPart>
        </mc:Choice>
        <mc:Fallback xmlns="">
          <p:pic>
            <p:nvPicPr>
              <p:cNvPr id="4116" name="Ink 41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15768" y="5296800"/>
                <a:ext cx="3801600" cy="12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976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3528"/>
          </a:xfrm>
        </p:spPr>
        <p:txBody>
          <a:bodyPr/>
          <a:lstStyle/>
          <a:p>
            <a:pPr algn="l"/>
            <a:r>
              <a:rPr lang="en-CA" dirty="0" smtClean="0"/>
              <a:t>Resistance in Series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157390"/>
          </a:xfrm>
        </p:spPr>
        <p:txBody>
          <a:bodyPr>
            <a:noAutofit/>
          </a:bodyPr>
          <a:lstStyle/>
          <a:p>
            <a:r>
              <a:rPr lang="en-CA" dirty="0" smtClean="0"/>
              <a:t>There is only one pathway for current </a:t>
            </a:r>
          </a:p>
          <a:p>
            <a:r>
              <a:rPr lang="en-CA" dirty="0" smtClean="0"/>
              <a:t>Adding more resistance to the same pathway increases the total resistance and decreases the current in that pathway</a:t>
            </a:r>
            <a:endParaRPr lang="en-CA" dirty="0"/>
          </a:p>
          <a:p>
            <a:pPr lvl="1"/>
            <a:r>
              <a:rPr lang="en-CA" sz="2400" dirty="0" smtClean="0"/>
              <a:t>E.g. Adding a dry and sticky portion of a slide after the last one decreases the rate of flow for all the people going down the slide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00359" y="4101347"/>
            <a:ext cx="33432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5733256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 smtClean="0"/>
          </a:p>
          <a:p>
            <a:r>
              <a:rPr lang="en-CA" sz="2000" dirty="0" smtClean="0"/>
              <a:t>Adding more bulbs </a:t>
            </a:r>
            <a:r>
              <a:rPr lang="en-CA" sz="2000" b="1" i="1" dirty="0" smtClean="0"/>
              <a:t>increases</a:t>
            </a:r>
            <a:r>
              <a:rPr lang="en-CA" sz="2000" dirty="0" smtClean="0"/>
              <a:t> total resistance resulting in total</a:t>
            </a:r>
            <a:r>
              <a:rPr lang="en-CA" sz="2000" b="1" i="1" dirty="0" smtClean="0"/>
              <a:t> current </a:t>
            </a:r>
            <a:r>
              <a:rPr lang="en-CA" sz="2000" dirty="0" smtClean="0"/>
              <a:t>decreasing.</a:t>
            </a:r>
            <a:endParaRPr lang="en-CA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1503</TotalTime>
  <Words>474</Words>
  <Application>Microsoft Office PowerPoint</Application>
  <PresentationFormat>On-screen Show (4:3)</PresentationFormat>
  <Paragraphs>76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Palatino Linotype</vt:lpstr>
      <vt:lpstr>Executive</vt:lpstr>
      <vt:lpstr>Circuits: Short, Series and Parallel</vt:lpstr>
      <vt:lpstr>Short Circuit</vt:lpstr>
      <vt:lpstr>Short Circuit </vt:lpstr>
      <vt:lpstr>Series Circuits</vt:lpstr>
      <vt:lpstr>Series: one pathway</vt:lpstr>
      <vt:lpstr> Voltage in Series</vt:lpstr>
      <vt:lpstr>Voltage in Series</vt:lpstr>
      <vt:lpstr>Current in Series</vt:lpstr>
      <vt:lpstr>Resistance in Series</vt:lpstr>
      <vt:lpstr>Parallel Circuits</vt:lpstr>
      <vt:lpstr>Parallel: more than one pathway</vt:lpstr>
      <vt:lpstr>Voltage in Parallel</vt:lpstr>
      <vt:lpstr>Current Parallel</vt:lpstr>
      <vt:lpstr>Resistance in Parallel</vt:lpstr>
      <vt:lpstr>DO THIS!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Potential energy and voltage</dc:title>
  <dc:creator>_</dc:creator>
  <cp:lastModifiedBy>sharon harnik</cp:lastModifiedBy>
  <cp:revision>132</cp:revision>
  <dcterms:created xsi:type="dcterms:W3CDTF">2009-03-04T10:02:18Z</dcterms:created>
  <dcterms:modified xsi:type="dcterms:W3CDTF">2017-01-16T21:11:04Z</dcterms:modified>
</cp:coreProperties>
</file>