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67" r:id="rId4"/>
    <p:sldId id="273" r:id="rId5"/>
    <p:sldId id="289" r:id="rId6"/>
    <p:sldId id="296" r:id="rId7"/>
    <p:sldId id="269" r:id="rId8"/>
    <p:sldId id="281" r:id="rId9"/>
    <p:sldId id="280" r:id="rId10"/>
    <p:sldId id="282" r:id="rId11"/>
    <p:sldId id="295" r:id="rId12"/>
    <p:sldId id="275" r:id="rId13"/>
    <p:sldId id="274" r:id="rId14"/>
    <p:sldId id="278" r:id="rId15"/>
    <p:sldId id="284" r:id="rId16"/>
    <p:sldId id="283" r:id="rId17"/>
    <p:sldId id="285" r:id="rId18"/>
    <p:sldId id="286" r:id="rId19"/>
    <p:sldId id="287" r:id="rId20"/>
    <p:sldId id="288" r:id="rId21"/>
    <p:sldId id="291" r:id="rId22"/>
    <p:sldId id="292" r:id="rId23"/>
    <p:sldId id="293" r:id="rId24"/>
    <p:sldId id="294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A8210-6844-47E3-AF03-0E44E88716BB}" v="341" dt="2022-05-25T19:22:48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>
        <p:scale>
          <a:sx n="62" d="100"/>
          <a:sy n="62" d="100"/>
        </p:scale>
        <p:origin x="14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Harnik" userId="1ebcbbd8-47b1-46b8-8efc-bb103878f2cf" providerId="ADAL" clId="{5F8A8210-6844-47E3-AF03-0E44E88716BB}"/>
    <pc:docChg chg="undo redo custSel addSld delSld modSld sldOrd">
      <pc:chgData name="Sharon Harnik" userId="1ebcbbd8-47b1-46b8-8efc-bb103878f2cf" providerId="ADAL" clId="{5F8A8210-6844-47E3-AF03-0E44E88716BB}" dt="2022-05-25T19:22:48.925" v="1833" actId="207"/>
      <pc:docMkLst>
        <pc:docMk/>
      </pc:docMkLst>
      <pc:sldChg chg="modSp mod">
        <pc:chgData name="Sharon Harnik" userId="1ebcbbd8-47b1-46b8-8efc-bb103878f2cf" providerId="ADAL" clId="{5F8A8210-6844-47E3-AF03-0E44E88716BB}" dt="2022-05-25T16:45:33.233" v="1593" actId="6549"/>
        <pc:sldMkLst>
          <pc:docMk/>
          <pc:sldMk cId="0" sldId="256"/>
        </pc:sldMkLst>
        <pc:spChg chg="mod">
          <ac:chgData name="Sharon Harnik" userId="1ebcbbd8-47b1-46b8-8efc-bb103878f2cf" providerId="ADAL" clId="{5F8A8210-6844-47E3-AF03-0E44E88716BB}" dt="2022-05-25T16:45:33.233" v="1593" actId="6549"/>
          <ac:spMkLst>
            <pc:docMk/>
            <pc:sldMk cId="0" sldId="256"/>
            <ac:spMk id="5122" creationId="{00000000-0000-0000-0000-000000000000}"/>
          </ac:spMkLst>
        </pc:spChg>
      </pc:sldChg>
      <pc:sldChg chg="del">
        <pc:chgData name="Sharon Harnik" userId="1ebcbbd8-47b1-46b8-8efc-bb103878f2cf" providerId="ADAL" clId="{5F8A8210-6844-47E3-AF03-0E44E88716BB}" dt="2022-05-25T00:29:52.498" v="3" actId="47"/>
        <pc:sldMkLst>
          <pc:docMk/>
          <pc:sldMk cId="0" sldId="260"/>
        </pc:sldMkLst>
      </pc:sldChg>
      <pc:sldChg chg="del">
        <pc:chgData name="Sharon Harnik" userId="1ebcbbd8-47b1-46b8-8efc-bb103878f2cf" providerId="ADAL" clId="{5F8A8210-6844-47E3-AF03-0E44E88716BB}" dt="2022-05-25T00:29:35.772" v="0" actId="47"/>
        <pc:sldMkLst>
          <pc:docMk/>
          <pc:sldMk cId="0" sldId="262"/>
        </pc:sldMkLst>
      </pc:sldChg>
      <pc:sldChg chg="del">
        <pc:chgData name="Sharon Harnik" userId="1ebcbbd8-47b1-46b8-8efc-bb103878f2cf" providerId="ADAL" clId="{5F8A8210-6844-47E3-AF03-0E44E88716BB}" dt="2022-05-25T00:29:54.989" v="4" actId="47"/>
        <pc:sldMkLst>
          <pc:docMk/>
          <pc:sldMk cId="0" sldId="263"/>
        </pc:sldMkLst>
      </pc:sldChg>
      <pc:sldChg chg="del">
        <pc:chgData name="Sharon Harnik" userId="1ebcbbd8-47b1-46b8-8efc-bb103878f2cf" providerId="ADAL" clId="{5F8A8210-6844-47E3-AF03-0E44E88716BB}" dt="2022-05-25T00:29:46.662" v="2" actId="47"/>
        <pc:sldMkLst>
          <pc:docMk/>
          <pc:sldMk cId="0" sldId="266"/>
        </pc:sldMkLst>
      </pc:sldChg>
      <pc:sldChg chg="addSp modSp add del mod">
        <pc:chgData name="Sharon Harnik" userId="1ebcbbd8-47b1-46b8-8efc-bb103878f2cf" providerId="ADAL" clId="{5F8A8210-6844-47E3-AF03-0E44E88716BB}" dt="2022-05-25T16:38:38.041" v="1572" actId="1076"/>
        <pc:sldMkLst>
          <pc:docMk/>
          <pc:sldMk cId="0" sldId="267"/>
        </pc:sldMkLst>
        <pc:spChg chg="add mod">
          <ac:chgData name="Sharon Harnik" userId="1ebcbbd8-47b1-46b8-8efc-bb103878f2cf" providerId="ADAL" clId="{5F8A8210-6844-47E3-AF03-0E44E88716BB}" dt="2022-05-25T16:38:34.018" v="1571" actId="14100"/>
          <ac:spMkLst>
            <pc:docMk/>
            <pc:sldMk cId="0" sldId="267"/>
            <ac:spMk id="4" creationId="{8BCB27B5-61BB-EFB8-07E8-E9117083B1C9}"/>
          </ac:spMkLst>
        </pc:spChg>
        <pc:picChg chg="mod">
          <ac:chgData name="Sharon Harnik" userId="1ebcbbd8-47b1-46b8-8efc-bb103878f2cf" providerId="ADAL" clId="{5F8A8210-6844-47E3-AF03-0E44E88716BB}" dt="2022-05-25T16:38:38.041" v="1572" actId="1076"/>
          <ac:picMkLst>
            <pc:docMk/>
            <pc:sldMk cId="0" sldId="267"/>
            <ac:picMk id="4098" creationId="{00000000-0000-0000-0000-000000000000}"/>
          </ac:picMkLst>
        </pc:picChg>
      </pc:sldChg>
      <pc:sldChg chg="del">
        <pc:chgData name="Sharon Harnik" userId="1ebcbbd8-47b1-46b8-8efc-bb103878f2cf" providerId="ADAL" clId="{5F8A8210-6844-47E3-AF03-0E44E88716BB}" dt="2022-05-25T00:30:04.740" v="7" actId="47"/>
        <pc:sldMkLst>
          <pc:docMk/>
          <pc:sldMk cId="0" sldId="268"/>
        </pc:sldMkLst>
      </pc:sldChg>
      <pc:sldChg chg="modSp add del modAnim">
        <pc:chgData name="Sharon Harnik" userId="1ebcbbd8-47b1-46b8-8efc-bb103878f2cf" providerId="ADAL" clId="{5F8A8210-6844-47E3-AF03-0E44E88716BB}" dt="2022-05-25T17:37:20.594" v="1822" actId="20577"/>
        <pc:sldMkLst>
          <pc:docMk/>
          <pc:sldMk cId="0" sldId="269"/>
        </pc:sldMkLst>
        <pc:spChg chg="mod">
          <ac:chgData name="Sharon Harnik" userId="1ebcbbd8-47b1-46b8-8efc-bb103878f2cf" providerId="ADAL" clId="{5F8A8210-6844-47E3-AF03-0E44E88716BB}" dt="2022-05-25T17:30:22.196" v="1811" actId="207"/>
          <ac:spMkLst>
            <pc:docMk/>
            <pc:sldMk cId="0" sldId="269"/>
            <ac:spMk id="13314" creationId="{00000000-0000-0000-0000-000000000000}"/>
          </ac:spMkLst>
        </pc:spChg>
        <pc:spChg chg="mod">
          <ac:chgData name="Sharon Harnik" userId="1ebcbbd8-47b1-46b8-8efc-bb103878f2cf" providerId="ADAL" clId="{5F8A8210-6844-47E3-AF03-0E44E88716BB}" dt="2022-05-25T17:37:20.594" v="1822" actId="20577"/>
          <ac:spMkLst>
            <pc:docMk/>
            <pc:sldMk cId="0" sldId="269"/>
            <ac:spMk id="13315" creationId="{00000000-0000-0000-0000-000000000000}"/>
          </ac:spMkLst>
        </pc:spChg>
      </pc:sldChg>
      <pc:sldChg chg="modSp del mod">
        <pc:chgData name="Sharon Harnik" userId="1ebcbbd8-47b1-46b8-8efc-bb103878f2cf" providerId="ADAL" clId="{5F8A8210-6844-47E3-AF03-0E44E88716BB}" dt="2022-05-25T16:36:00.375" v="1528" actId="47"/>
        <pc:sldMkLst>
          <pc:docMk/>
          <pc:sldMk cId="3301536922" sldId="271"/>
        </pc:sldMkLst>
        <pc:graphicFrameChg chg="modGraphic">
          <ac:chgData name="Sharon Harnik" userId="1ebcbbd8-47b1-46b8-8efc-bb103878f2cf" providerId="ADAL" clId="{5F8A8210-6844-47E3-AF03-0E44E88716BB}" dt="2022-05-25T16:29:21.400" v="1463" actId="207"/>
          <ac:graphicFrameMkLst>
            <pc:docMk/>
            <pc:sldMk cId="3301536922" sldId="271"/>
            <ac:graphicFrameMk id="4" creationId="{00000000-0000-0000-0000-000000000000}"/>
          </ac:graphicFrameMkLst>
        </pc:graphicFrameChg>
      </pc:sldChg>
      <pc:sldChg chg="addSp delSp modSp mod modAnim">
        <pc:chgData name="Sharon Harnik" userId="1ebcbbd8-47b1-46b8-8efc-bb103878f2cf" providerId="ADAL" clId="{5F8A8210-6844-47E3-AF03-0E44E88716BB}" dt="2022-05-25T16:35:31.233" v="1527" actId="207"/>
        <pc:sldMkLst>
          <pc:docMk/>
          <pc:sldMk cId="1120760937" sldId="273"/>
        </pc:sldMkLst>
        <pc:spChg chg="mod">
          <ac:chgData name="Sharon Harnik" userId="1ebcbbd8-47b1-46b8-8efc-bb103878f2cf" providerId="ADAL" clId="{5F8A8210-6844-47E3-AF03-0E44E88716BB}" dt="2022-05-25T15:59:31.060" v="1187" actId="1076"/>
          <ac:spMkLst>
            <pc:docMk/>
            <pc:sldMk cId="1120760937" sldId="273"/>
            <ac:spMk id="2" creationId="{00000000-0000-0000-0000-000000000000}"/>
          </ac:spMkLst>
        </pc:spChg>
        <pc:spChg chg="mod">
          <ac:chgData name="Sharon Harnik" userId="1ebcbbd8-47b1-46b8-8efc-bb103878f2cf" providerId="ADAL" clId="{5F8A8210-6844-47E3-AF03-0E44E88716BB}" dt="2022-05-25T16:35:31.233" v="1527" actId="207"/>
          <ac:spMkLst>
            <pc:docMk/>
            <pc:sldMk cId="1120760937" sldId="273"/>
            <ac:spMk id="3" creationId="{00000000-0000-0000-0000-000000000000}"/>
          </ac:spMkLst>
        </pc:spChg>
        <pc:spChg chg="add del mod">
          <ac:chgData name="Sharon Harnik" userId="1ebcbbd8-47b1-46b8-8efc-bb103878f2cf" providerId="ADAL" clId="{5F8A8210-6844-47E3-AF03-0E44E88716BB}" dt="2022-05-25T00:41:25.428" v="32"/>
          <ac:spMkLst>
            <pc:docMk/>
            <pc:sldMk cId="1120760937" sldId="273"/>
            <ac:spMk id="4" creationId="{3B269B49-7AFB-0BF6-2E8D-40B3EFFD3870}"/>
          </ac:spMkLst>
        </pc:spChg>
      </pc:sldChg>
      <pc:sldChg chg="addSp delSp modSp mod delAnim modAnim">
        <pc:chgData name="Sharon Harnik" userId="1ebcbbd8-47b1-46b8-8efc-bb103878f2cf" providerId="ADAL" clId="{5F8A8210-6844-47E3-AF03-0E44E88716BB}" dt="2022-05-25T19:22:48.925" v="1833" actId="207"/>
        <pc:sldMkLst>
          <pc:docMk/>
          <pc:sldMk cId="2429528021" sldId="275"/>
        </pc:sldMkLst>
        <pc:spChg chg="mod">
          <ac:chgData name="Sharon Harnik" userId="1ebcbbd8-47b1-46b8-8efc-bb103878f2cf" providerId="ADAL" clId="{5F8A8210-6844-47E3-AF03-0E44E88716BB}" dt="2022-05-25T19:22:48.925" v="1833" actId="207"/>
          <ac:spMkLst>
            <pc:docMk/>
            <pc:sldMk cId="2429528021" sldId="275"/>
            <ac:spMk id="5" creationId="{00000000-0000-0000-0000-000000000000}"/>
          </ac:spMkLst>
        </pc:spChg>
        <pc:picChg chg="add del mod">
          <ac:chgData name="Sharon Harnik" userId="1ebcbbd8-47b1-46b8-8efc-bb103878f2cf" providerId="ADAL" clId="{5F8A8210-6844-47E3-AF03-0E44E88716BB}" dt="2022-05-25T16:50:16.350" v="1600" actId="478"/>
          <ac:picMkLst>
            <pc:docMk/>
            <pc:sldMk cId="2429528021" sldId="275"/>
            <ac:picMk id="6" creationId="{793D11FB-3186-8A68-7F10-AA6F45219C5C}"/>
          </ac:picMkLst>
        </pc:picChg>
      </pc:sldChg>
      <pc:sldChg chg="delSp del mod">
        <pc:chgData name="Sharon Harnik" userId="1ebcbbd8-47b1-46b8-8efc-bb103878f2cf" providerId="ADAL" clId="{5F8A8210-6844-47E3-AF03-0E44E88716BB}" dt="2022-05-25T01:41:56.992" v="585" actId="47"/>
        <pc:sldMkLst>
          <pc:docMk/>
          <pc:sldMk cId="411104632" sldId="276"/>
        </pc:sldMkLst>
        <pc:spChg chg="del">
          <ac:chgData name="Sharon Harnik" userId="1ebcbbd8-47b1-46b8-8efc-bb103878f2cf" providerId="ADAL" clId="{5F8A8210-6844-47E3-AF03-0E44E88716BB}" dt="2022-05-25T01:41:48.469" v="584" actId="478"/>
          <ac:spMkLst>
            <pc:docMk/>
            <pc:sldMk cId="411104632" sldId="276"/>
            <ac:spMk id="3" creationId="{00000000-0000-0000-0000-000000000000}"/>
          </ac:spMkLst>
        </pc:spChg>
      </pc:sldChg>
      <pc:sldChg chg="delSp modSp del mod modAnim">
        <pc:chgData name="Sharon Harnik" userId="1ebcbbd8-47b1-46b8-8efc-bb103878f2cf" providerId="ADAL" clId="{5F8A8210-6844-47E3-AF03-0E44E88716BB}" dt="2022-05-25T16:38:44.262" v="1573" actId="47"/>
        <pc:sldMkLst>
          <pc:docMk/>
          <pc:sldMk cId="372069945" sldId="277"/>
        </pc:sldMkLst>
        <pc:spChg chg="mod">
          <ac:chgData name="Sharon Harnik" userId="1ebcbbd8-47b1-46b8-8efc-bb103878f2cf" providerId="ADAL" clId="{5F8A8210-6844-47E3-AF03-0E44E88716BB}" dt="2022-05-25T16:37:49.109" v="1533" actId="21"/>
          <ac:spMkLst>
            <pc:docMk/>
            <pc:sldMk cId="372069945" sldId="277"/>
            <ac:spMk id="15" creationId="{00000000-0000-0000-0000-000000000000}"/>
          </ac:spMkLst>
        </pc:spChg>
        <pc:picChg chg="del">
          <ac:chgData name="Sharon Harnik" userId="1ebcbbd8-47b1-46b8-8efc-bb103878f2cf" providerId="ADAL" clId="{5F8A8210-6844-47E3-AF03-0E44E88716BB}" dt="2022-05-25T16:37:21.503" v="1529" actId="478"/>
          <ac:picMkLst>
            <pc:docMk/>
            <pc:sldMk cId="372069945" sldId="277"/>
            <ac:picMk id="2049" creationId="{00000000-0000-0000-0000-000000000000}"/>
          </ac:picMkLst>
        </pc:picChg>
      </pc:sldChg>
      <pc:sldChg chg="delSp modSp mod delAnim modAnim">
        <pc:chgData name="Sharon Harnik" userId="1ebcbbd8-47b1-46b8-8efc-bb103878f2cf" providerId="ADAL" clId="{5F8A8210-6844-47E3-AF03-0E44E88716BB}" dt="2022-05-25T00:54:18.957" v="120" actId="5793"/>
        <pc:sldMkLst>
          <pc:docMk/>
          <pc:sldMk cId="3030820408" sldId="278"/>
        </pc:sldMkLst>
        <pc:spChg chg="mod">
          <ac:chgData name="Sharon Harnik" userId="1ebcbbd8-47b1-46b8-8efc-bb103878f2cf" providerId="ADAL" clId="{5F8A8210-6844-47E3-AF03-0E44E88716BB}" dt="2022-05-25T00:54:18.957" v="120" actId="5793"/>
          <ac:spMkLst>
            <pc:docMk/>
            <pc:sldMk cId="3030820408" sldId="278"/>
            <ac:spMk id="3" creationId="{00000000-0000-0000-0000-000000000000}"/>
          </ac:spMkLst>
        </pc:spChg>
        <pc:spChg chg="del">
          <ac:chgData name="Sharon Harnik" userId="1ebcbbd8-47b1-46b8-8efc-bb103878f2cf" providerId="ADAL" clId="{5F8A8210-6844-47E3-AF03-0E44E88716BB}" dt="2022-05-25T00:53:54.883" v="117" actId="478"/>
          <ac:spMkLst>
            <pc:docMk/>
            <pc:sldMk cId="3030820408" sldId="278"/>
            <ac:spMk id="4" creationId="{00000000-0000-0000-0000-000000000000}"/>
          </ac:spMkLst>
        </pc:spChg>
        <pc:picChg chg="del mod">
          <ac:chgData name="Sharon Harnik" userId="1ebcbbd8-47b1-46b8-8efc-bb103878f2cf" providerId="ADAL" clId="{5F8A8210-6844-47E3-AF03-0E44E88716BB}" dt="2022-05-25T00:50:34.234" v="52" actId="21"/>
          <ac:picMkLst>
            <pc:docMk/>
            <pc:sldMk cId="3030820408" sldId="278"/>
            <ac:picMk id="1026" creationId="{00000000-0000-0000-0000-000000000000}"/>
          </ac:picMkLst>
        </pc:picChg>
      </pc:sldChg>
      <pc:sldChg chg="del">
        <pc:chgData name="Sharon Harnik" userId="1ebcbbd8-47b1-46b8-8efc-bb103878f2cf" providerId="ADAL" clId="{5F8A8210-6844-47E3-AF03-0E44E88716BB}" dt="2022-05-25T00:29:59.330" v="5" actId="47"/>
        <pc:sldMkLst>
          <pc:docMk/>
          <pc:sldMk cId="4076375211" sldId="279"/>
        </pc:sldMkLst>
      </pc:sldChg>
      <pc:sldChg chg="add del modAnim">
        <pc:chgData name="Sharon Harnik" userId="1ebcbbd8-47b1-46b8-8efc-bb103878f2cf" providerId="ADAL" clId="{5F8A8210-6844-47E3-AF03-0E44E88716BB}" dt="2022-05-25T16:43:22.304" v="1592"/>
        <pc:sldMkLst>
          <pc:docMk/>
          <pc:sldMk cId="1637607592" sldId="280"/>
        </pc:sldMkLst>
      </pc:sldChg>
      <pc:sldChg chg="add del">
        <pc:chgData name="Sharon Harnik" userId="1ebcbbd8-47b1-46b8-8efc-bb103878f2cf" providerId="ADAL" clId="{5F8A8210-6844-47E3-AF03-0E44E88716BB}" dt="2022-05-25T16:22:29.160" v="1452"/>
        <pc:sldMkLst>
          <pc:docMk/>
          <pc:sldMk cId="2577438715" sldId="281"/>
        </pc:sldMkLst>
      </pc:sldChg>
      <pc:sldChg chg="add del modAnim">
        <pc:chgData name="Sharon Harnik" userId="1ebcbbd8-47b1-46b8-8efc-bb103878f2cf" providerId="ADAL" clId="{5F8A8210-6844-47E3-AF03-0E44E88716BB}" dt="2022-05-25T16:41:38.625" v="1579"/>
        <pc:sldMkLst>
          <pc:docMk/>
          <pc:sldMk cId="3211513665" sldId="282"/>
        </pc:sldMkLst>
      </pc:sldChg>
      <pc:sldChg chg="addSp modSp mod ord modAnim">
        <pc:chgData name="Sharon Harnik" userId="1ebcbbd8-47b1-46b8-8efc-bb103878f2cf" providerId="ADAL" clId="{5F8A8210-6844-47E3-AF03-0E44E88716BB}" dt="2022-05-25T16:59:51.149" v="1721"/>
        <pc:sldMkLst>
          <pc:docMk/>
          <pc:sldMk cId="136888012" sldId="283"/>
        </pc:sldMkLst>
        <pc:spChg chg="add mod">
          <ac:chgData name="Sharon Harnik" userId="1ebcbbd8-47b1-46b8-8efc-bb103878f2cf" providerId="ADAL" clId="{5F8A8210-6844-47E3-AF03-0E44E88716BB}" dt="2022-05-25T16:59:04.636" v="1716" actId="1076"/>
          <ac:spMkLst>
            <pc:docMk/>
            <pc:sldMk cId="136888012" sldId="283"/>
            <ac:spMk id="4" creationId="{2CC39386-A139-CFEC-75D5-1004D7EC055B}"/>
          </ac:spMkLst>
        </pc:spChg>
        <pc:picChg chg="mod">
          <ac:chgData name="Sharon Harnik" userId="1ebcbbd8-47b1-46b8-8efc-bb103878f2cf" providerId="ADAL" clId="{5F8A8210-6844-47E3-AF03-0E44E88716BB}" dt="2022-05-25T16:58:54.080" v="1715" actId="1076"/>
          <ac:picMkLst>
            <pc:docMk/>
            <pc:sldMk cId="136888012" sldId="283"/>
            <ac:picMk id="2050" creationId="{00000000-0000-0000-0000-000000000000}"/>
          </ac:picMkLst>
        </pc:picChg>
      </pc:sldChg>
      <pc:sldChg chg="addSp delSp modSp new mod ord modAnim">
        <pc:chgData name="Sharon Harnik" userId="1ebcbbd8-47b1-46b8-8efc-bb103878f2cf" providerId="ADAL" clId="{5F8A8210-6844-47E3-AF03-0E44E88716BB}" dt="2022-05-25T16:59:37.481" v="1719"/>
        <pc:sldMkLst>
          <pc:docMk/>
          <pc:sldMk cId="1331146831" sldId="284"/>
        </pc:sldMkLst>
        <pc:spChg chg="mod">
          <ac:chgData name="Sharon Harnik" userId="1ebcbbd8-47b1-46b8-8efc-bb103878f2cf" providerId="ADAL" clId="{5F8A8210-6844-47E3-AF03-0E44E88716BB}" dt="2022-05-25T01:03:03.074" v="186" actId="20577"/>
          <ac:spMkLst>
            <pc:docMk/>
            <pc:sldMk cId="1331146831" sldId="284"/>
            <ac:spMk id="2" creationId="{C41BF854-B238-CB6B-CE47-15221C6E5FE9}"/>
          </ac:spMkLst>
        </pc:spChg>
        <pc:spChg chg="del">
          <ac:chgData name="Sharon Harnik" userId="1ebcbbd8-47b1-46b8-8efc-bb103878f2cf" providerId="ADAL" clId="{5F8A8210-6844-47E3-AF03-0E44E88716BB}" dt="2022-05-25T00:36:03.184" v="12"/>
          <ac:spMkLst>
            <pc:docMk/>
            <pc:sldMk cId="1331146831" sldId="284"/>
            <ac:spMk id="3" creationId="{7550EF9B-0579-8F4A-6799-C64BDDB77965}"/>
          </ac:spMkLst>
        </pc:spChg>
        <pc:spChg chg="add del mod">
          <ac:chgData name="Sharon Harnik" userId="1ebcbbd8-47b1-46b8-8efc-bb103878f2cf" providerId="ADAL" clId="{5F8A8210-6844-47E3-AF03-0E44E88716BB}" dt="2022-05-25T00:50:38.604" v="53"/>
          <ac:spMkLst>
            <pc:docMk/>
            <pc:sldMk cId="1331146831" sldId="284"/>
            <ac:spMk id="5" creationId="{F7B480B5-D7E0-BFEF-E8F3-CAA98B522396}"/>
          </ac:spMkLst>
        </pc:spChg>
        <pc:picChg chg="add del mod">
          <ac:chgData name="Sharon Harnik" userId="1ebcbbd8-47b1-46b8-8efc-bb103878f2cf" providerId="ADAL" clId="{5F8A8210-6844-47E3-AF03-0E44E88716BB}" dt="2022-05-25T00:36:07.720" v="13" actId="478"/>
          <ac:picMkLst>
            <pc:docMk/>
            <pc:sldMk cId="1331146831" sldId="284"/>
            <ac:picMk id="4" creationId="{DC15757F-7510-ED50-513D-1915CD45C88D}"/>
          </ac:picMkLst>
        </pc:picChg>
        <pc:picChg chg="add mod">
          <ac:chgData name="Sharon Harnik" userId="1ebcbbd8-47b1-46b8-8efc-bb103878f2cf" providerId="ADAL" clId="{5F8A8210-6844-47E3-AF03-0E44E88716BB}" dt="2022-05-25T16:59:17.080" v="1717" actId="1076"/>
          <ac:picMkLst>
            <pc:docMk/>
            <pc:sldMk cId="1331146831" sldId="284"/>
            <ac:picMk id="6" creationId="{80D79E00-DDB1-99BA-5F6E-9AEF35D4AE66}"/>
          </ac:picMkLst>
        </pc:picChg>
      </pc:sldChg>
      <pc:sldChg chg="addSp delSp modSp add mod ord">
        <pc:chgData name="Sharon Harnik" userId="1ebcbbd8-47b1-46b8-8efc-bb103878f2cf" providerId="ADAL" clId="{5F8A8210-6844-47E3-AF03-0E44E88716BB}" dt="2022-05-25T01:05:02.385" v="211" actId="120"/>
        <pc:sldMkLst>
          <pc:docMk/>
          <pc:sldMk cId="4111482822" sldId="285"/>
        </pc:sldMkLst>
        <pc:spChg chg="mod">
          <ac:chgData name="Sharon Harnik" userId="1ebcbbd8-47b1-46b8-8efc-bb103878f2cf" providerId="ADAL" clId="{5F8A8210-6844-47E3-AF03-0E44E88716BB}" dt="2022-05-25T01:05:02.385" v="211" actId="120"/>
          <ac:spMkLst>
            <pc:docMk/>
            <pc:sldMk cId="4111482822" sldId="285"/>
            <ac:spMk id="2" creationId="{C41BF854-B238-CB6B-CE47-15221C6E5FE9}"/>
          </ac:spMkLst>
        </pc:spChg>
        <pc:spChg chg="mod">
          <ac:chgData name="Sharon Harnik" userId="1ebcbbd8-47b1-46b8-8efc-bb103878f2cf" providerId="ADAL" clId="{5F8A8210-6844-47E3-AF03-0E44E88716BB}" dt="2022-05-25T01:04:50.230" v="210" actId="14100"/>
          <ac:spMkLst>
            <pc:docMk/>
            <pc:sldMk cId="4111482822" sldId="285"/>
            <ac:spMk id="5" creationId="{F7B480B5-D7E0-BFEF-E8F3-CAA98B522396}"/>
          </ac:spMkLst>
        </pc:spChg>
        <pc:spChg chg="add del">
          <ac:chgData name="Sharon Harnik" userId="1ebcbbd8-47b1-46b8-8efc-bb103878f2cf" providerId="ADAL" clId="{5F8A8210-6844-47E3-AF03-0E44E88716BB}" dt="2022-05-25T00:38:11.233" v="23" actId="22"/>
          <ac:spMkLst>
            <pc:docMk/>
            <pc:sldMk cId="4111482822" sldId="285"/>
            <ac:spMk id="6" creationId="{6344A51F-C0CA-B3A8-2313-ACE27B2D6200}"/>
          </ac:spMkLst>
        </pc:spChg>
      </pc:sldChg>
      <pc:sldChg chg="addSp delSp modSp add mod setBg">
        <pc:chgData name="Sharon Harnik" userId="1ebcbbd8-47b1-46b8-8efc-bb103878f2cf" providerId="ADAL" clId="{5F8A8210-6844-47E3-AF03-0E44E88716BB}" dt="2022-05-25T01:08:49.285" v="222" actId="26606"/>
        <pc:sldMkLst>
          <pc:docMk/>
          <pc:sldMk cId="1842732423" sldId="286"/>
        </pc:sldMkLst>
        <pc:spChg chg="del">
          <ac:chgData name="Sharon Harnik" userId="1ebcbbd8-47b1-46b8-8efc-bb103878f2cf" providerId="ADAL" clId="{5F8A8210-6844-47E3-AF03-0E44E88716BB}" dt="2022-05-25T01:08:49.285" v="222" actId="26606"/>
          <ac:spMkLst>
            <pc:docMk/>
            <pc:sldMk cId="1842732423" sldId="286"/>
            <ac:spMk id="2" creationId="{C41BF854-B238-CB6B-CE47-15221C6E5FE9}"/>
          </ac:spMkLst>
        </pc:spChg>
        <pc:spChg chg="add del mod">
          <ac:chgData name="Sharon Harnik" userId="1ebcbbd8-47b1-46b8-8efc-bb103878f2cf" providerId="ADAL" clId="{5F8A8210-6844-47E3-AF03-0E44E88716BB}" dt="2022-05-25T01:07:13.601" v="215"/>
          <ac:spMkLst>
            <pc:docMk/>
            <pc:sldMk cId="1842732423" sldId="286"/>
            <ac:spMk id="3" creationId="{68F2F6EB-F4D8-BF81-E0EF-B1EE76899590}"/>
          </ac:spMkLst>
        </pc:spChg>
        <pc:spChg chg="add del mod">
          <ac:chgData name="Sharon Harnik" userId="1ebcbbd8-47b1-46b8-8efc-bb103878f2cf" providerId="ADAL" clId="{5F8A8210-6844-47E3-AF03-0E44E88716BB}" dt="2022-05-25T01:07:13.601" v="215"/>
          <ac:spMkLst>
            <pc:docMk/>
            <pc:sldMk cId="1842732423" sldId="286"/>
            <ac:spMk id="4" creationId="{4EBC9EC7-0D9F-4445-8640-C491EC5826B3}"/>
          </ac:spMkLst>
        </pc:spChg>
        <pc:spChg chg="del mod">
          <ac:chgData name="Sharon Harnik" userId="1ebcbbd8-47b1-46b8-8efc-bb103878f2cf" providerId="ADAL" clId="{5F8A8210-6844-47E3-AF03-0E44E88716BB}" dt="2022-05-25T01:08:21.699" v="216" actId="22"/>
          <ac:spMkLst>
            <pc:docMk/>
            <pc:sldMk cId="1842732423" sldId="286"/>
            <ac:spMk id="5" creationId="{F7B480B5-D7E0-BFEF-E8F3-CAA98B522396}"/>
          </ac:spMkLst>
        </pc:spChg>
        <pc:picChg chg="add mod ord">
          <ac:chgData name="Sharon Harnik" userId="1ebcbbd8-47b1-46b8-8efc-bb103878f2cf" providerId="ADAL" clId="{5F8A8210-6844-47E3-AF03-0E44E88716BB}" dt="2022-05-25T01:08:49.285" v="222" actId="26606"/>
          <ac:picMkLst>
            <pc:docMk/>
            <pc:sldMk cId="1842732423" sldId="286"/>
            <ac:picMk id="7" creationId="{300C55F0-5B61-2C9B-FBF3-262E198AD25C}"/>
          </ac:picMkLst>
        </pc:picChg>
        <pc:picChg chg="add del mod">
          <ac:chgData name="Sharon Harnik" userId="1ebcbbd8-47b1-46b8-8efc-bb103878f2cf" providerId="ADAL" clId="{5F8A8210-6844-47E3-AF03-0E44E88716BB}" dt="2022-05-25T01:07:13.601" v="215"/>
          <ac:picMkLst>
            <pc:docMk/>
            <pc:sldMk cId="1842732423" sldId="286"/>
            <ac:picMk id="2049" creationId="{0D3CF2E4-C7E1-B40C-5950-4C59571835D9}"/>
          </ac:picMkLst>
        </pc:picChg>
      </pc:sldChg>
      <pc:sldChg chg="modSp add mod modAnim">
        <pc:chgData name="Sharon Harnik" userId="1ebcbbd8-47b1-46b8-8efc-bb103878f2cf" providerId="ADAL" clId="{5F8A8210-6844-47E3-AF03-0E44E88716BB}" dt="2022-05-25T17:07:06.956" v="1779"/>
        <pc:sldMkLst>
          <pc:docMk/>
          <pc:sldMk cId="2425542175" sldId="287"/>
        </pc:sldMkLst>
        <pc:spChg chg="mod">
          <ac:chgData name="Sharon Harnik" userId="1ebcbbd8-47b1-46b8-8efc-bb103878f2cf" providerId="ADAL" clId="{5F8A8210-6844-47E3-AF03-0E44E88716BB}" dt="2022-05-25T01:19:32.164" v="360" actId="20577"/>
          <ac:spMkLst>
            <pc:docMk/>
            <pc:sldMk cId="2425542175" sldId="287"/>
            <ac:spMk id="2" creationId="{C41BF854-B238-CB6B-CE47-15221C6E5FE9}"/>
          </ac:spMkLst>
        </pc:spChg>
        <pc:spChg chg="mod">
          <ac:chgData name="Sharon Harnik" userId="1ebcbbd8-47b1-46b8-8efc-bb103878f2cf" providerId="ADAL" clId="{5F8A8210-6844-47E3-AF03-0E44E88716BB}" dt="2022-05-25T01:20:17.435" v="372" actId="255"/>
          <ac:spMkLst>
            <pc:docMk/>
            <pc:sldMk cId="2425542175" sldId="287"/>
            <ac:spMk id="5" creationId="{F7B480B5-D7E0-BFEF-E8F3-CAA98B522396}"/>
          </ac:spMkLst>
        </pc:spChg>
      </pc:sldChg>
      <pc:sldChg chg="addSp delSp modSp add mod setBg">
        <pc:chgData name="Sharon Harnik" userId="1ebcbbd8-47b1-46b8-8efc-bb103878f2cf" providerId="ADAL" clId="{5F8A8210-6844-47E3-AF03-0E44E88716BB}" dt="2022-05-25T01:17:03.305" v="345" actId="1076"/>
        <pc:sldMkLst>
          <pc:docMk/>
          <pc:sldMk cId="710640685" sldId="288"/>
        </pc:sldMkLst>
        <pc:spChg chg="del">
          <ac:chgData name="Sharon Harnik" userId="1ebcbbd8-47b1-46b8-8efc-bb103878f2cf" providerId="ADAL" clId="{5F8A8210-6844-47E3-AF03-0E44E88716BB}" dt="2022-05-25T01:16:02.772" v="339" actId="26606"/>
          <ac:spMkLst>
            <pc:docMk/>
            <pc:sldMk cId="710640685" sldId="288"/>
            <ac:spMk id="2" creationId="{C41BF854-B238-CB6B-CE47-15221C6E5FE9}"/>
          </ac:spMkLst>
        </pc:spChg>
        <pc:spChg chg="del">
          <ac:chgData name="Sharon Harnik" userId="1ebcbbd8-47b1-46b8-8efc-bb103878f2cf" providerId="ADAL" clId="{5F8A8210-6844-47E3-AF03-0E44E88716BB}" dt="2022-05-25T01:15:46.879" v="338"/>
          <ac:spMkLst>
            <pc:docMk/>
            <pc:sldMk cId="710640685" sldId="288"/>
            <ac:spMk id="5" creationId="{F7B480B5-D7E0-BFEF-E8F3-CAA98B522396}"/>
          </ac:spMkLst>
        </pc:spChg>
        <pc:spChg chg="add">
          <ac:chgData name="Sharon Harnik" userId="1ebcbbd8-47b1-46b8-8efc-bb103878f2cf" providerId="ADAL" clId="{5F8A8210-6844-47E3-AF03-0E44E88716BB}" dt="2022-05-25T01:16:02.772" v="339" actId="26606"/>
          <ac:spMkLst>
            <pc:docMk/>
            <pc:sldMk cId="710640685" sldId="288"/>
            <ac:spMk id="9" creationId="{5F879AC3-D4CE-493C-ADC7-06205677F4F8}"/>
          </ac:spMkLst>
        </pc:spChg>
        <pc:spChg chg="add">
          <ac:chgData name="Sharon Harnik" userId="1ebcbbd8-47b1-46b8-8efc-bb103878f2cf" providerId="ADAL" clId="{5F8A8210-6844-47E3-AF03-0E44E88716BB}" dt="2022-05-25T01:16:02.772" v="339" actId="26606"/>
          <ac:spMkLst>
            <pc:docMk/>
            <pc:sldMk cId="710640685" sldId="288"/>
            <ac:spMk id="11" creationId="{736F0DFD-0954-464F-BF12-DD2E6F6E0380}"/>
          </ac:spMkLst>
        </pc:spChg>
        <pc:picChg chg="add mod">
          <ac:chgData name="Sharon Harnik" userId="1ebcbbd8-47b1-46b8-8efc-bb103878f2cf" providerId="ADAL" clId="{5F8A8210-6844-47E3-AF03-0E44E88716BB}" dt="2022-05-25T01:17:03.305" v="345" actId="1076"/>
          <ac:picMkLst>
            <pc:docMk/>
            <pc:sldMk cId="710640685" sldId="288"/>
            <ac:picMk id="4" creationId="{3A928303-4CDF-6F5D-07C3-142975BF8FF8}"/>
          </ac:picMkLst>
        </pc:picChg>
      </pc:sldChg>
      <pc:sldChg chg="addSp delSp modSp new mod modTransition delAnim modAnim">
        <pc:chgData name="Sharon Harnik" userId="1ebcbbd8-47b1-46b8-8efc-bb103878f2cf" providerId="ADAL" clId="{5F8A8210-6844-47E3-AF03-0E44E88716BB}" dt="2022-05-25T17:23:50.716" v="1801" actId="207"/>
        <pc:sldMkLst>
          <pc:docMk/>
          <pc:sldMk cId="1151513564" sldId="289"/>
        </pc:sldMkLst>
        <pc:spChg chg="add mod">
          <ac:chgData name="Sharon Harnik" userId="1ebcbbd8-47b1-46b8-8efc-bb103878f2cf" providerId="ADAL" clId="{5F8A8210-6844-47E3-AF03-0E44E88716BB}" dt="2022-05-25T17:23:50.716" v="1801" actId="207"/>
          <ac:spMkLst>
            <pc:docMk/>
            <pc:sldMk cId="1151513564" sldId="289"/>
            <ac:spMk id="2" creationId="{F7EE8D35-76E6-CD5A-0946-EFC0EA833EC5}"/>
          </ac:spMkLst>
        </pc:spChg>
        <pc:graphicFrameChg chg="add del">
          <ac:chgData name="Sharon Harnik" userId="1ebcbbd8-47b1-46b8-8efc-bb103878f2cf" providerId="ADAL" clId="{5F8A8210-6844-47E3-AF03-0E44E88716BB}" dt="2022-05-25T15:34:51.486" v="838" actId="3680"/>
          <ac:graphicFrameMkLst>
            <pc:docMk/>
            <pc:sldMk cId="1151513564" sldId="289"/>
            <ac:graphicFrameMk id="3" creationId="{3BC3819F-0B7D-48D4-3107-D07B009A302A}"/>
          </ac:graphicFrameMkLst>
        </pc:graphicFrameChg>
        <pc:graphicFrameChg chg="add mod modGraphic">
          <ac:chgData name="Sharon Harnik" userId="1ebcbbd8-47b1-46b8-8efc-bb103878f2cf" providerId="ADAL" clId="{5F8A8210-6844-47E3-AF03-0E44E88716BB}" dt="2022-05-25T17:20:54.716" v="1793" actId="14100"/>
          <ac:graphicFrameMkLst>
            <pc:docMk/>
            <pc:sldMk cId="1151513564" sldId="289"/>
            <ac:graphicFrameMk id="4" creationId="{F59C45DA-464A-2B27-9DFC-100E84DA076D}"/>
          </ac:graphicFrameMkLst>
        </pc:graphicFrameChg>
        <pc:picChg chg="add del mod">
          <ac:chgData name="Sharon Harnik" userId="1ebcbbd8-47b1-46b8-8efc-bb103878f2cf" providerId="ADAL" clId="{5F8A8210-6844-47E3-AF03-0E44E88716BB}" dt="2022-05-25T16:00:40.861" v="1190" actId="21"/>
          <ac:picMkLst>
            <pc:docMk/>
            <pc:sldMk cId="1151513564" sldId="289"/>
            <ac:picMk id="5" creationId="{C2C0A31B-2806-087A-ED46-DAD3FA3CAAA2}"/>
          </ac:picMkLst>
        </pc:picChg>
        <pc:picChg chg="add del mod">
          <ac:chgData name="Sharon Harnik" userId="1ebcbbd8-47b1-46b8-8efc-bb103878f2cf" providerId="ADAL" clId="{5F8A8210-6844-47E3-AF03-0E44E88716BB}" dt="2022-05-25T15:53:16.235" v="1185" actId="478"/>
          <ac:picMkLst>
            <pc:docMk/>
            <pc:sldMk cId="1151513564" sldId="289"/>
            <ac:picMk id="6" creationId="{11D6C688-F36C-33CE-0242-AE3693AE0B05}"/>
          </ac:picMkLst>
        </pc:picChg>
      </pc:sldChg>
      <pc:sldChg chg="addSp modSp new del">
        <pc:chgData name="Sharon Harnik" userId="1ebcbbd8-47b1-46b8-8efc-bb103878f2cf" providerId="ADAL" clId="{5F8A8210-6844-47E3-AF03-0E44E88716BB}" dt="2022-05-25T01:27:52.358" v="455" actId="47"/>
        <pc:sldMkLst>
          <pc:docMk/>
          <pc:sldMk cId="2188979075" sldId="290"/>
        </pc:sldMkLst>
        <pc:spChg chg="add">
          <ac:chgData name="Sharon Harnik" userId="1ebcbbd8-47b1-46b8-8efc-bb103878f2cf" providerId="ADAL" clId="{5F8A8210-6844-47E3-AF03-0E44E88716BB}" dt="2022-05-25T01:23:04.470" v="375"/>
          <ac:spMkLst>
            <pc:docMk/>
            <pc:sldMk cId="2188979075" sldId="290"/>
            <ac:spMk id="3" creationId="{5650C8E3-4019-0BB2-4955-52C64BC315E2}"/>
          </ac:spMkLst>
        </pc:spChg>
        <pc:spChg chg="add">
          <ac:chgData name="Sharon Harnik" userId="1ebcbbd8-47b1-46b8-8efc-bb103878f2cf" providerId="ADAL" clId="{5F8A8210-6844-47E3-AF03-0E44E88716BB}" dt="2022-05-25T01:23:04.470" v="375"/>
          <ac:spMkLst>
            <pc:docMk/>
            <pc:sldMk cId="2188979075" sldId="290"/>
            <ac:spMk id="4" creationId="{5794FEAF-3122-BC92-ADCF-FFA0A4103CE3}"/>
          </ac:spMkLst>
        </pc:spChg>
        <pc:picChg chg="add mod">
          <ac:chgData name="Sharon Harnik" userId="1ebcbbd8-47b1-46b8-8efc-bb103878f2cf" providerId="ADAL" clId="{5F8A8210-6844-47E3-AF03-0E44E88716BB}" dt="2022-05-25T01:22:55.100" v="374"/>
          <ac:picMkLst>
            <pc:docMk/>
            <pc:sldMk cId="2188979075" sldId="290"/>
            <ac:picMk id="2" creationId="{3EB18676-447B-226D-CEBC-E387D6BB9B23}"/>
          </ac:picMkLst>
        </pc:picChg>
        <pc:picChg chg="add">
          <ac:chgData name="Sharon Harnik" userId="1ebcbbd8-47b1-46b8-8efc-bb103878f2cf" providerId="ADAL" clId="{5F8A8210-6844-47E3-AF03-0E44E88716BB}" dt="2022-05-25T01:23:04.470" v="375"/>
          <ac:picMkLst>
            <pc:docMk/>
            <pc:sldMk cId="2188979075" sldId="290"/>
            <ac:picMk id="2049" creationId="{4540F064-06C0-67D2-0959-2347C0A1F833}"/>
          </ac:picMkLst>
        </pc:picChg>
      </pc:sldChg>
      <pc:sldChg chg="addSp delSp modSp new mod setBg modAnim">
        <pc:chgData name="Sharon Harnik" userId="1ebcbbd8-47b1-46b8-8efc-bb103878f2cf" providerId="ADAL" clId="{5F8A8210-6844-47E3-AF03-0E44E88716BB}" dt="2022-05-25T17:04:57.335" v="1769"/>
        <pc:sldMkLst>
          <pc:docMk/>
          <pc:sldMk cId="3689440512" sldId="291"/>
        </pc:sldMkLst>
        <pc:spChg chg="mod">
          <ac:chgData name="Sharon Harnik" userId="1ebcbbd8-47b1-46b8-8efc-bb103878f2cf" providerId="ADAL" clId="{5F8A8210-6844-47E3-AF03-0E44E88716BB}" dt="2022-05-25T01:25:52.293" v="441" actId="26606"/>
          <ac:spMkLst>
            <pc:docMk/>
            <pc:sldMk cId="3689440512" sldId="291"/>
            <ac:spMk id="2" creationId="{79ECD0CC-F06A-621E-9E08-4B0D80492EAB}"/>
          </ac:spMkLst>
        </pc:spChg>
        <pc:spChg chg="mod ord">
          <ac:chgData name="Sharon Harnik" userId="1ebcbbd8-47b1-46b8-8efc-bb103878f2cf" providerId="ADAL" clId="{5F8A8210-6844-47E3-AF03-0E44E88716BB}" dt="2022-05-25T01:30:39.605" v="470" actId="207"/>
          <ac:spMkLst>
            <pc:docMk/>
            <pc:sldMk cId="3689440512" sldId="291"/>
            <ac:spMk id="3" creationId="{156AE611-4A33-0956-A9CD-BBA6A6F635DB}"/>
          </ac:spMkLst>
        </pc:spChg>
        <pc:spChg chg="add del">
          <ac:chgData name="Sharon Harnik" userId="1ebcbbd8-47b1-46b8-8efc-bb103878f2cf" providerId="ADAL" clId="{5F8A8210-6844-47E3-AF03-0E44E88716BB}" dt="2022-05-25T01:23:47.768" v="380"/>
          <ac:spMkLst>
            <pc:docMk/>
            <pc:sldMk cId="3689440512" sldId="291"/>
            <ac:spMk id="4" creationId="{0B2451DB-630D-3E39-175A-E445A344A52A}"/>
          </ac:spMkLst>
        </pc:spChg>
        <pc:spChg chg="add del">
          <ac:chgData name="Sharon Harnik" userId="1ebcbbd8-47b1-46b8-8efc-bb103878f2cf" providerId="ADAL" clId="{5F8A8210-6844-47E3-AF03-0E44E88716BB}" dt="2022-05-25T01:23:47.768" v="380"/>
          <ac:spMkLst>
            <pc:docMk/>
            <pc:sldMk cId="3689440512" sldId="291"/>
            <ac:spMk id="5" creationId="{FFA5D0F8-A62E-FC98-D528-078E7E48D405}"/>
          </ac:spMkLst>
        </pc:spChg>
        <pc:spChg chg="add">
          <ac:chgData name="Sharon Harnik" userId="1ebcbbd8-47b1-46b8-8efc-bb103878f2cf" providerId="ADAL" clId="{5F8A8210-6844-47E3-AF03-0E44E88716BB}" dt="2022-05-25T01:25:52.293" v="441" actId="26606"/>
          <ac:spMkLst>
            <pc:docMk/>
            <pc:sldMk cId="3689440512" sldId="291"/>
            <ac:spMk id="12" creationId="{E8A8EAB8-D2FF-444D-B34B-7D32F106AD0E}"/>
          </ac:spMkLst>
        </pc:spChg>
        <pc:picChg chg="add mod">
          <ac:chgData name="Sharon Harnik" userId="1ebcbbd8-47b1-46b8-8efc-bb103878f2cf" providerId="ADAL" clId="{5F8A8210-6844-47E3-AF03-0E44E88716BB}" dt="2022-05-25T01:26:39.936" v="448" actId="14100"/>
          <ac:picMkLst>
            <pc:docMk/>
            <pc:sldMk cId="3689440512" sldId="291"/>
            <ac:picMk id="7" creationId="{FD337973-BF53-58CE-E863-ADE95A5080FD}"/>
          </ac:picMkLst>
        </pc:picChg>
        <pc:picChg chg="add del mod">
          <ac:chgData name="Sharon Harnik" userId="1ebcbbd8-47b1-46b8-8efc-bb103878f2cf" providerId="ADAL" clId="{5F8A8210-6844-47E3-AF03-0E44E88716BB}" dt="2022-05-25T01:23:47.768" v="380"/>
          <ac:picMkLst>
            <pc:docMk/>
            <pc:sldMk cId="3689440512" sldId="291"/>
            <ac:picMk id="3073" creationId="{514C38AB-6D7F-36C1-8D16-B3B27D8F1986}"/>
          </ac:picMkLst>
        </pc:picChg>
        <pc:cxnChg chg="add">
          <ac:chgData name="Sharon Harnik" userId="1ebcbbd8-47b1-46b8-8efc-bb103878f2cf" providerId="ADAL" clId="{5F8A8210-6844-47E3-AF03-0E44E88716BB}" dt="2022-05-25T01:25:52.293" v="441" actId="26606"/>
          <ac:cxnSpMkLst>
            <pc:docMk/>
            <pc:sldMk cId="3689440512" sldId="291"/>
            <ac:cxnSpMk id="14" creationId="{EEA38897-7BA3-4408-8083-3235339C4A60}"/>
          </ac:cxnSpMkLst>
        </pc:cxnChg>
        <pc:cxnChg chg="add">
          <ac:chgData name="Sharon Harnik" userId="1ebcbbd8-47b1-46b8-8efc-bb103878f2cf" providerId="ADAL" clId="{5F8A8210-6844-47E3-AF03-0E44E88716BB}" dt="2022-05-25T01:25:52.293" v="441" actId="26606"/>
          <ac:cxnSpMkLst>
            <pc:docMk/>
            <pc:sldMk cId="3689440512" sldId="291"/>
            <ac:cxnSpMk id="16" creationId="{F11AD06B-AB20-4097-8606-5DA00DBACE88}"/>
          </ac:cxnSpMkLst>
        </pc:cxnChg>
      </pc:sldChg>
      <pc:sldChg chg="addSp delSp modSp new mod setBg modAnim">
        <pc:chgData name="Sharon Harnik" userId="1ebcbbd8-47b1-46b8-8efc-bb103878f2cf" providerId="ADAL" clId="{5F8A8210-6844-47E3-AF03-0E44E88716BB}" dt="2022-05-25T17:05:57.691" v="1772"/>
        <pc:sldMkLst>
          <pc:docMk/>
          <pc:sldMk cId="4248927067" sldId="292"/>
        </pc:sldMkLst>
        <pc:spChg chg="del mod">
          <ac:chgData name="Sharon Harnik" userId="1ebcbbd8-47b1-46b8-8efc-bb103878f2cf" providerId="ADAL" clId="{5F8A8210-6844-47E3-AF03-0E44E88716BB}" dt="2022-05-25T01:36:13.892" v="491" actId="478"/>
          <ac:spMkLst>
            <pc:docMk/>
            <pc:sldMk cId="4248927067" sldId="292"/>
            <ac:spMk id="2" creationId="{19812B7B-A0C7-CC25-8D32-F0AE5198D12D}"/>
          </ac:spMkLst>
        </pc:spChg>
        <pc:spChg chg="mod ord">
          <ac:chgData name="Sharon Harnik" userId="1ebcbbd8-47b1-46b8-8efc-bb103878f2cf" providerId="ADAL" clId="{5F8A8210-6844-47E3-AF03-0E44E88716BB}" dt="2022-05-25T01:37:08.868" v="502" actId="14100"/>
          <ac:spMkLst>
            <pc:docMk/>
            <pc:sldMk cId="4248927067" sldId="292"/>
            <ac:spMk id="3" creationId="{DEF69938-6948-60D3-72DC-25A2445BAA78}"/>
          </ac:spMkLst>
        </pc:spChg>
        <pc:spChg chg="add">
          <ac:chgData name="Sharon Harnik" userId="1ebcbbd8-47b1-46b8-8efc-bb103878f2cf" providerId="ADAL" clId="{5F8A8210-6844-47E3-AF03-0E44E88716BB}" dt="2022-05-25T01:36:08.086" v="490" actId="26606"/>
          <ac:spMkLst>
            <pc:docMk/>
            <pc:sldMk cId="4248927067" sldId="292"/>
            <ac:spMk id="9" creationId="{4038CB10-1F5C-4D54-9DF7-12586DE5B007}"/>
          </ac:spMkLst>
        </pc:spChg>
        <pc:spChg chg="add">
          <ac:chgData name="Sharon Harnik" userId="1ebcbbd8-47b1-46b8-8efc-bb103878f2cf" providerId="ADAL" clId="{5F8A8210-6844-47E3-AF03-0E44E88716BB}" dt="2022-05-25T01:36:08.086" v="490" actId="26606"/>
          <ac:spMkLst>
            <pc:docMk/>
            <pc:sldMk cId="4248927067" sldId="292"/>
            <ac:spMk id="11" creationId="{73ED6512-6858-4552-B699-9A97FE9A4EA2}"/>
          </ac:spMkLst>
        </pc:spChg>
        <pc:picChg chg="add mod">
          <ac:chgData name="Sharon Harnik" userId="1ebcbbd8-47b1-46b8-8efc-bb103878f2cf" providerId="ADAL" clId="{5F8A8210-6844-47E3-AF03-0E44E88716BB}" dt="2022-05-25T01:37:21.143" v="503" actId="1076"/>
          <ac:picMkLst>
            <pc:docMk/>
            <pc:sldMk cId="4248927067" sldId="292"/>
            <ac:picMk id="4" creationId="{736E0562-12D9-18DF-9051-577AAAD87343}"/>
          </ac:picMkLst>
        </pc:picChg>
      </pc:sldChg>
      <pc:sldChg chg="addSp delSp modSp new mod modAnim">
        <pc:chgData name="Sharon Harnik" userId="1ebcbbd8-47b1-46b8-8efc-bb103878f2cf" providerId="ADAL" clId="{5F8A8210-6844-47E3-AF03-0E44E88716BB}" dt="2022-05-25T17:06:30.731" v="1776"/>
        <pc:sldMkLst>
          <pc:docMk/>
          <pc:sldMk cId="3300161385" sldId="293"/>
        </pc:sldMkLst>
        <pc:spChg chg="mod">
          <ac:chgData name="Sharon Harnik" userId="1ebcbbd8-47b1-46b8-8efc-bb103878f2cf" providerId="ADAL" clId="{5F8A8210-6844-47E3-AF03-0E44E88716BB}" dt="2022-05-25T01:39:56.119" v="557" actId="20577"/>
          <ac:spMkLst>
            <pc:docMk/>
            <pc:sldMk cId="3300161385" sldId="293"/>
            <ac:spMk id="2" creationId="{3833EC61-2708-3B6B-C779-6A7954DCCCA1}"/>
          </ac:spMkLst>
        </pc:spChg>
        <pc:spChg chg="add mod">
          <ac:chgData name="Sharon Harnik" userId="1ebcbbd8-47b1-46b8-8efc-bb103878f2cf" providerId="ADAL" clId="{5F8A8210-6844-47E3-AF03-0E44E88716BB}" dt="2022-05-25T01:40:52.535" v="581" actId="113"/>
          <ac:spMkLst>
            <pc:docMk/>
            <pc:sldMk cId="3300161385" sldId="293"/>
            <ac:spMk id="4" creationId="{B0E4A9E4-09D7-D22D-8812-905B86EFA1A0}"/>
          </ac:spMkLst>
        </pc:spChg>
        <pc:spChg chg="add mod">
          <ac:chgData name="Sharon Harnik" userId="1ebcbbd8-47b1-46b8-8efc-bb103878f2cf" providerId="ADAL" clId="{5F8A8210-6844-47E3-AF03-0E44E88716BB}" dt="2022-05-25T01:40:55.350" v="582" actId="113"/>
          <ac:spMkLst>
            <pc:docMk/>
            <pc:sldMk cId="3300161385" sldId="293"/>
            <ac:spMk id="5" creationId="{B77B0D81-9902-B8B8-79C1-82DD16EA0487}"/>
          </ac:spMkLst>
        </pc:spChg>
        <pc:spChg chg="add del">
          <ac:chgData name="Sharon Harnik" userId="1ebcbbd8-47b1-46b8-8efc-bb103878f2cf" providerId="ADAL" clId="{5F8A8210-6844-47E3-AF03-0E44E88716BB}" dt="2022-05-25T01:41:17.950" v="583" actId="478"/>
          <ac:spMkLst>
            <pc:docMk/>
            <pc:sldMk cId="3300161385" sldId="293"/>
            <ac:spMk id="6" creationId="{7CF6A9CB-1FD2-490D-71CC-EA62862D9DE7}"/>
          </ac:spMkLst>
        </pc:spChg>
        <pc:spChg chg="add">
          <ac:chgData name="Sharon Harnik" userId="1ebcbbd8-47b1-46b8-8efc-bb103878f2cf" providerId="ADAL" clId="{5F8A8210-6844-47E3-AF03-0E44E88716BB}" dt="2022-05-25T01:38:41.813" v="506"/>
          <ac:spMkLst>
            <pc:docMk/>
            <pc:sldMk cId="3300161385" sldId="293"/>
            <ac:spMk id="7" creationId="{EF5DE770-CC6E-2987-08F7-48ECD4D6B068}"/>
          </ac:spMkLst>
        </pc:spChg>
        <pc:spChg chg="add">
          <ac:chgData name="Sharon Harnik" userId="1ebcbbd8-47b1-46b8-8efc-bb103878f2cf" providerId="ADAL" clId="{5F8A8210-6844-47E3-AF03-0E44E88716BB}" dt="2022-05-25T01:38:41.813" v="506"/>
          <ac:spMkLst>
            <pc:docMk/>
            <pc:sldMk cId="3300161385" sldId="293"/>
            <ac:spMk id="8" creationId="{74F71ABE-558B-F5D4-F37C-2D567A015B3A}"/>
          </ac:spMkLst>
        </pc:spChg>
        <pc:spChg chg="add del mod">
          <ac:chgData name="Sharon Harnik" userId="1ebcbbd8-47b1-46b8-8efc-bb103878f2cf" providerId="ADAL" clId="{5F8A8210-6844-47E3-AF03-0E44E88716BB}" dt="2022-05-25T01:40:06.845" v="558" actId="478"/>
          <ac:spMkLst>
            <pc:docMk/>
            <pc:sldMk cId="3300161385" sldId="293"/>
            <ac:spMk id="9" creationId="{DCBE3E07-D68A-194F-7DD8-D0B9ADB2EA52}"/>
          </ac:spMkLst>
        </pc:spChg>
        <pc:picChg chg="add del mod">
          <ac:chgData name="Sharon Harnik" userId="1ebcbbd8-47b1-46b8-8efc-bb103878f2cf" providerId="ADAL" clId="{5F8A8210-6844-47E3-AF03-0E44E88716BB}" dt="2022-05-25T01:38:48.125" v="507" actId="478"/>
          <ac:picMkLst>
            <pc:docMk/>
            <pc:sldMk cId="3300161385" sldId="293"/>
            <ac:picMk id="3" creationId="{16804CE0-889F-E660-5E2A-614B234D2E4B}"/>
          </ac:picMkLst>
        </pc:picChg>
        <pc:picChg chg="add mod">
          <ac:chgData name="Sharon Harnik" userId="1ebcbbd8-47b1-46b8-8efc-bb103878f2cf" providerId="ADAL" clId="{5F8A8210-6844-47E3-AF03-0E44E88716BB}" dt="2022-05-25T01:38:50.100" v="508" actId="1076"/>
          <ac:picMkLst>
            <pc:docMk/>
            <pc:sldMk cId="3300161385" sldId="293"/>
            <ac:picMk id="4097" creationId="{A3A4A8AB-5C98-2687-8A25-3469E2C0CAFC}"/>
          </ac:picMkLst>
        </pc:picChg>
        <pc:picChg chg="add mod">
          <ac:chgData name="Sharon Harnik" userId="1ebcbbd8-47b1-46b8-8efc-bb103878f2cf" providerId="ADAL" clId="{5F8A8210-6844-47E3-AF03-0E44E88716BB}" dt="2022-05-25T01:38:57.183" v="511" actId="1076"/>
          <ac:picMkLst>
            <pc:docMk/>
            <pc:sldMk cId="3300161385" sldId="293"/>
            <ac:picMk id="4099" creationId="{3AAAF78F-E172-A5B4-0464-CE0DA3ACA524}"/>
          </ac:picMkLst>
        </pc:picChg>
      </pc:sldChg>
      <pc:sldChg chg="modSp new mod">
        <pc:chgData name="Sharon Harnik" userId="1ebcbbd8-47b1-46b8-8efc-bb103878f2cf" providerId="ADAL" clId="{5F8A8210-6844-47E3-AF03-0E44E88716BB}" dt="2022-05-25T17:03:39.208" v="1764" actId="20577"/>
        <pc:sldMkLst>
          <pc:docMk/>
          <pc:sldMk cId="1213024482" sldId="294"/>
        </pc:sldMkLst>
        <pc:spChg chg="mod">
          <ac:chgData name="Sharon Harnik" userId="1ebcbbd8-47b1-46b8-8efc-bb103878f2cf" providerId="ADAL" clId="{5F8A8210-6844-47E3-AF03-0E44E88716BB}" dt="2022-05-25T01:42:20.375" v="599" actId="20577"/>
          <ac:spMkLst>
            <pc:docMk/>
            <pc:sldMk cId="1213024482" sldId="294"/>
            <ac:spMk id="2" creationId="{50E56B6B-3ED3-3B1F-69FE-F70BE509267D}"/>
          </ac:spMkLst>
        </pc:spChg>
        <pc:spChg chg="mod">
          <ac:chgData name="Sharon Harnik" userId="1ebcbbd8-47b1-46b8-8efc-bb103878f2cf" providerId="ADAL" clId="{5F8A8210-6844-47E3-AF03-0E44E88716BB}" dt="2022-05-25T17:03:21.173" v="1724" actId="1076"/>
          <ac:spMkLst>
            <pc:docMk/>
            <pc:sldMk cId="1213024482" sldId="294"/>
            <ac:spMk id="3" creationId="{E7FE8719-ACFA-051A-7549-7DF83A8B4EE7}"/>
          </ac:spMkLst>
        </pc:spChg>
        <pc:spChg chg="mod">
          <ac:chgData name="Sharon Harnik" userId="1ebcbbd8-47b1-46b8-8efc-bb103878f2cf" providerId="ADAL" clId="{5F8A8210-6844-47E3-AF03-0E44E88716BB}" dt="2022-05-25T17:03:39.208" v="1764" actId="20577"/>
          <ac:spMkLst>
            <pc:docMk/>
            <pc:sldMk cId="1213024482" sldId="294"/>
            <ac:spMk id="4" creationId="{0A7C2A9A-507B-E8E0-C13C-1A763E304D43}"/>
          </ac:spMkLst>
        </pc:spChg>
      </pc:sldChg>
      <pc:sldChg chg="addSp delSp modSp new mod modTransition delAnim modAnim">
        <pc:chgData name="Sharon Harnik" userId="1ebcbbd8-47b1-46b8-8efc-bb103878f2cf" providerId="ADAL" clId="{5F8A8210-6844-47E3-AF03-0E44E88716BB}" dt="2022-05-25T16:57:18.701" v="1707"/>
        <pc:sldMkLst>
          <pc:docMk/>
          <pc:sldMk cId="3086690456" sldId="295"/>
        </pc:sldMkLst>
        <pc:spChg chg="mod">
          <ac:chgData name="Sharon Harnik" userId="1ebcbbd8-47b1-46b8-8efc-bb103878f2cf" providerId="ADAL" clId="{5F8A8210-6844-47E3-AF03-0E44E88716BB}" dt="2022-05-25T16:56:58.607" v="1704" actId="1076"/>
          <ac:spMkLst>
            <pc:docMk/>
            <pc:sldMk cId="3086690456" sldId="295"/>
            <ac:spMk id="2" creationId="{1E02CF8F-C813-6416-5307-466CFC2A6B0C}"/>
          </ac:spMkLst>
        </pc:spChg>
        <pc:spChg chg="add del mod">
          <ac:chgData name="Sharon Harnik" userId="1ebcbbd8-47b1-46b8-8efc-bb103878f2cf" providerId="ADAL" clId="{5F8A8210-6844-47E3-AF03-0E44E88716BB}" dt="2022-05-25T16:53:44.629" v="1678" actId="1076"/>
          <ac:spMkLst>
            <pc:docMk/>
            <pc:sldMk cId="3086690456" sldId="295"/>
            <ac:spMk id="3" creationId="{DF6EC5BE-542A-22D2-75F4-F7C9D6B01DAA}"/>
          </ac:spMkLst>
        </pc:spChg>
        <pc:spChg chg="del">
          <ac:chgData name="Sharon Harnik" userId="1ebcbbd8-47b1-46b8-8efc-bb103878f2cf" providerId="ADAL" clId="{5F8A8210-6844-47E3-AF03-0E44E88716BB}" dt="2022-05-25T16:00:45.789" v="1191"/>
          <ac:spMkLst>
            <pc:docMk/>
            <pc:sldMk cId="3086690456" sldId="295"/>
            <ac:spMk id="4" creationId="{19E935BA-2719-2B0C-3249-7A7335C3E774}"/>
          </ac:spMkLst>
        </pc:spChg>
        <pc:spChg chg="add del mod">
          <ac:chgData name="Sharon Harnik" userId="1ebcbbd8-47b1-46b8-8efc-bb103878f2cf" providerId="ADAL" clId="{5F8A8210-6844-47E3-AF03-0E44E88716BB}" dt="2022-05-25T16:56:52.369" v="1703" actId="478"/>
          <ac:spMkLst>
            <pc:docMk/>
            <pc:sldMk cId="3086690456" sldId="295"/>
            <ac:spMk id="7" creationId="{ABA5B7EC-8419-D16C-5E1B-67C4A04E144F}"/>
          </ac:spMkLst>
        </pc:spChg>
        <pc:picChg chg="add del mod">
          <ac:chgData name="Sharon Harnik" userId="1ebcbbd8-47b1-46b8-8efc-bb103878f2cf" providerId="ADAL" clId="{5F8A8210-6844-47E3-AF03-0E44E88716BB}" dt="2022-05-25T16:05:16.459" v="1237" actId="478"/>
          <ac:picMkLst>
            <pc:docMk/>
            <pc:sldMk cId="3086690456" sldId="295"/>
            <ac:picMk id="5" creationId="{1B412FA8-3533-C91B-F97D-D3AC4907F169}"/>
          </ac:picMkLst>
        </pc:picChg>
        <pc:picChg chg="add del mod">
          <ac:chgData name="Sharon Harnik" userId="1ebcbbd8-47b1-46b8-8efc-bb103878f2cf" providerId="ADAL" clId="{5F8A8210-6844-47E3-AF03-0E44E88716BB}" dt="2022-05-25T16:19:41.653" v="1449" actId="478"/>
          <ac:picMkLst>
            <pc:docMk/>
            <pc:sldMk cId="3086690456" sldId="295"/>
            <ac:picMk id="9" creationId="{48D63F9A-C947-E867-C20F-7978981E1ED0}"/>
          </ac:picMkLst>
        </pc:picChg>
        <pc:picChg chg="add del mod">
          <ac:chgData name="Sharon Harnik" userId="1ebcbbd8-47b1-46b8-8efc-bb103878f2cf" providerId="ADAL" clId="{5F8A8210-6844-47E3-AF03-0E44E88716BB}" dt="2022-05-25T16:03:11.428" v="1193"/>
          <ac:picMkLst>
            <pc:docMk/>
            <pc:sldMk cId="3086690456" sldId="295"/>
            <ac:picMk id="1026" creationId="{0BB062EA-591A-731B-100F-C02654FBAF3D}"/>
          </ac:picMkLst>
        </pc:picChg>
        <pc:picChg chg="add del mod">
          <ac:chgData name="Sharon Harnik" userId="1ebcbbd8-47b1-46b8-8efc-bb103878f2cf" providerId="ADAL" clId="{5F8A8210-6844-47E3-AF03-0E44E88716BB}" dt="2022-05-25T16:03:43.516" v="1225"/>
          <ac:picMkLst>
            <pc:docMk/>
            <pc:sldMk cId="3086690456" sldId="295"/>
            <ac:picMk id="1028" creationId="{F7ABDBE7-900E-5CC1-7E45-D7DFCF74E99B}"/>
          </ac:picMkLst>
        </pc:picChg>
        <pc:picChg chg="add del mod">
          <ac:chgData name="Sharon Harnik" userId="1ebcbbd8-47b1-46b8-8efc-bb103878f2cf" providerId="ADAL" clId="{5F8A8210-6844-47E3-AF03-0E44E88716BB}" dt="2022-05-25T16:19:28.062" v="1448" actId="478"/>
          <ac:picMkLst>
            <pc:docMk/>
            <pc:sldMk cId="3086690456" sldId="295"/>
            <ac:picMk id="1030" creationId="{8100D65E-8102-1BE8-5C27-DD31659BB94F}"/>
          </ac:picMkLst>
        </pc:picChg>
        <pc:picChg chg="add mod">
          <ac:chgData name="Sharon Harnik" userId="1ebcbbd8-47b1-46b8-8efc-bb103878f2cf" providerId="ADAL" clId="{5F8A8210-6844-47E3-AF03-0E44E88716BB}" dt="2022-05-25T16:53:44.629" v="1678" actId="1076"/>
          <ac:picMkLst>
            <pc:docMk/>
            <pc:sldMk cId="3086690456" sldId="295"/>
            <ac:picMk id="1032" creationId="{3014AE1E-914B-0F7F-9082-D840AD7BBBA8}"/>
          </ac:picMkLst>
        </pc:picChg>
        <pc:picChg chg="add del mod">
          <ac:chgData name="Sharon Harnik" userId="1ebcbbd8-47b1-46b8-8efc-bb103878f2cf" providerId="ADAL" clId="{5F8A8210-6844-47E3-AF03-0E44E88716BB}" dt="2022-05-25T16:55:46.513" v="1688"/>
          <ac:picMkLst>
            <pc:docMk/>
            <pc:sldMk cId="3086690456" sldId="295"/>
            <ac:picMk id="1034" creationId="{8EED62EE-337D-234B-3A44-A3E04AC786AB}"/>
          </ac:picMkLst>
        </pc:picChg>
        <pc:picChg chg="add mod">
          <ac:chgData name="Sharon Harnik" userId="1ebcbbd8-47b1-46b8-8efc-bb103878f2cf" providerId="ADAL" clId="{5F8A8210-6844-47E3-AF03-0E44E88716BB}" dt="2022-05-25T16:56:06.770" v="1693" actId="14100"/>
          <ac:picMkLst>
            <pc:docMk/>
            <pc:sldMk cId="3086690456" sldId="295"/>
            <ac:picMk id="1036" creationId="{6B84E428-C59B-6A54-5696-9FFF00BA7636}"/>
          </ac:picMkLst>
        </pc:picChg>
      </pc:sldChg>
      <pc:sldChg chg="addSp delSp modSp new mod ord">
        <pc:chgData name="Sharon Harnik" userId="1ebcbbd8-47b1-46b8-8efc-bb103878f2cf" providerId="ADAL" clId="{5F8A8210-6844-47E3-AF03-0E44E88716BB}" dt="2022-05-25T17:27:39.610" v="1809" actId="207"/>
        <pc:sldMkLst>
          <pc:docMk/>
          <pc:sldMk cId="2042841846" sldId="296"/>
        </pc:sldMkLst>
        <pc:spChg chg="mod">
          <ac:chgData name="Sharon Harnik" userId="1ebcbbd8-47b1-46b8-8efc-bb103878f2cf" providerId="ADAL" clId="{5F8A8210-6844-47E3-AF03-0E44E88716BB}" dt="2022-05-25T16:18:49.768" v="1439" actId="20577"/>
          <ac:spMkLst>
            <pc:docMk/>
            <pc:sldMk cId="2042841846" sldId="296"/>
            <ac:spMk id="2" creationId="{D7AA82C8-0BB7-C919-8830-0B1CD0093C35}"/>
          </ac:spMkLst>
        </pc:spChg>
        <pc:spChg chg="mod">
          <ac:chgData name="Sharon Harnik" userId="1ebcbbd8-47b1-46b8-8efc-bb103878f2cf" providerId="ADAL" clId="{5F8A8210-6844-47E3-AF03-0E44E88716BB}" dt="2022-05-25T17:27:24.004" v="1805" actId="207"/>
          <ac:spMkLst>
            <pc:docMk/>
            <pc:sldMk cId="2042841846" sldId="296"/>
            <ac:spMk id="3" creationId="{354AA789-1455-1D04-E35A-4DDE9AA15C78}"/>
          </ac:spMkLst>
        </pc:spChg>
        <pc:spChg chg="del">
          <ac:chgData name="Sharon Harnik" userId="1ebcbbd8-47b1-46b8-8efc-bb103878f2cf" providerId="ADAL" clId="{5F8A8210-6844-47E3-AF03-0E44E88716BB}" dt="2022-05-25T16:16:49.217" v="1369"/>
          <ac:spMkLst>
            <pc:docMk/>
            <pc:sldMk cId="2042841846" sldId="296"/>
            <ac:spMk id="4" creationId="{3BDD0A6B-2133-1344-EBF0-B4A393603FB6}"/>
          </ac:spMkLst>
        </pc:spChg>
        <pc:spChg chg="mod">
          <ac:chgData name="Sharon Harnik" userId="1ebcbbd8-47b1-46b8-8efc-bb103878f2cf" providerId="ADAL" clId="{5F8A8210-6844-47E3-AF03-0E44E88716BB}" dt="2022-05-25T17:27:39.610" v="1809" actId="207"/>
          <ac:spMkLst>
            <pc:docMk/>
            <pc:sldMk cId="2042841846" sldId="296"/>
            <ac:spMk id="5" creationId="{285A8FA4-9CAA-8408-757D-64892825D220}"/>
          </ac:spMkLst>
        </pc:spChg>
        <pc:spChg chg="del">
          <ac:chgData name="Sharon Harnik" userId="1ebcbbd8-47b1-46b8-8efc-bb103878f2cf" providerId="ADAL" clId="{5F8A8210-6844-47E3-AF03-0E44E88716BB}" dt="2022-05-25T16:18:17.803" v="1418"/>
          <ac:spMkLst>
            <pc:docMk/>
            <pc:sldMk cId="2042841846" sldId="296"/>
            <ac:spMk id="6" creationId="{1A2314A2-BB29-19B0-16A2-11EA8D7F7E09}"/>
          </ac:spMkLst>
        </pc:spChg>
        <pc:picChg chg="add mod">
          <ac:chgData name="Sharon Harnik" userId="1ebcbbd8-47b1-46b8-8efc-bb103878f2cf" providerId="ADAL" clId="{5F8A8210-6844-47E3-AF03-0E44E88716BB}" dt="2022-05-25T16:18:59.006" v="1441" actId="14100"/>
          <ac:picMkLst>
            <pc:docMk/>
            <pc:sldMk cId="2042841846" sldId="296"/>
            <ac:picMk id="7" creationId="{BBA6B495-FA7A-43BD-6450-993CD981D17A}"/>
          </ac:picMkLst>
        </pc:picChg>
        <pc:picChg chg="add mod">
          <ac:chgData name="Sharon Harnik" userId="1ebcbbd8-47b1-46b8-8efc-bb103878f2cf" providerId="ADAL" clId="{5F8A8210-6844-47E3-AF03-0E44E88716BB}" dt="2022-05-25T16:18:26.819" v="1421" actId="1076"/>
          <ac:picMkLst>
            <pc:docMk/>
            <pc:sldMk cId="2042841846" sldId="296"/>
            <ac:picMk id="8" creationId="{F6511BE4-1441-1176-C7BA-DE13483DFCD3}"/>
          </ac:picMkLst>
        </pc:picChg>
      </pc:sldChg>
      <pc:sldChg chg="addSp modSp new mod modAnim">
        <pc:chgData name="Sharon Harnik" userId="1ebcbbd8-47b1-46b8-8efc-bb103878f2cf" providerId="ADAL" clId="{5F8A8210-6844-47E3-AF03-0E44E88716BB}" dt="2022-05-25T16:34:27.246" v="1514"/>
        <pc:sldMkLst>
          <pc:docMk/>
          <pc:sldMk cId="338002887" sldId="297"/>
        </pc:sldMkLst>
        <pc:spChg chg="mod">
          <ac:chgData name="Sharon Harnik" userId="1ebcbbd8-47b1-46b8-8efc-bb103878f2cf" providerId="ADAL" clId="{5F8A8210-6844-47E3-AF03-0E44E88716BB}" dt="2022-05-25T16:29:48.965" v="1466" actId="14100"/>
          <ac:spMkLst>
            <pc:docMk/>
            <pc:sldMk cId="338002887" sldId="297"/>
            <ac:spMk id="2" creationId="{9D05C725-C215-37B1-14CA-23AE99C95AE8}"/>
          </ac:spMkLst>
        </pc:spChg>
        <pc:spChg chg="mod">
          <ac:chgData name="Sharon Harnik" userId="1ebcbbd8-47b1-46b8-8efc-bb103878f2cf" providerId="ADAL" clId="{5F8A8210-6844-47E3-AF03-0E44E88716BB}" dt="2022-05-25T16:34:03.406" v="1508" actId="1076"/>
          <ac:spMkLst>
            <pc:docMk/>
            <pc:sldMk cId="338002887" sldId="297"/>
            <ac:spMk id="3" creationId="{CF0718D1-8443-B63F-8089-3D9D72E02C64}"/>
          </ac:spMkLst>
        </pc:spChg>
        <pc:spChg chg="mod">
          <ac:chgData name="Sharon Harnik" userId="1ebcbbd8-47b1-46b8-8efc-bb103878f2cf" providerId="ADAL" clId="{5F8A8210-6844-47E3-AF03-0E44E88716BB}" dt="2022-05-25T16:32:57.417" v="1501" actId="14100"/>
          <ac:spMkLst>
            <pc:docMk/>
            <pc:sldMk cId="338002887" sldId="297"/>
            <ac:spMk id="4" creationId="{B8C5A252-856C-3A89-1EAA-AC9411034041}"/>
          </ac:spMkLst>
        </pc:spChg>
        <pc:spChg chg="add mod">
          <ac:chgData name="Sharon Harnik" userId="1ebcbbd8-47b1-46b8-8efc-bb103878f2cf" providerId="ADAL" clId="{5F8A8210-6844-47E3-AF03-0E44E88716BB}" dt="2022-05-25T16:30:37.648" v="1474" actId="122"/>
          <ac:spMkLst>
            <pc:docMk/>
            <pc:sldMk cId="338002887" sldId="297"/>
            <ac:spMk id="6" creationId="{452BB71E-B764-B4EE-867C-8BD06583EB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DBE7AD-4F7F-4FB2-BBE3-0F34805CB035}" type="datetimeFigureOut">
              <a:rPr lang="en-US" smtClean="0"/>
              <a:pPr/>
              <a:t>5/25/2022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E9016B-6056-4F34-8F43-C8DB10EE3B6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016B-6056-4F34-8F43-C8DB10EE3B6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016B-6056-4F34-8F43-C8DB10EE3B62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9016B-6056-4F34-8F43-C8DB10EE3B62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5B3A1-3090-40AC-83CF-87BE439FA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8759-2E15-42F1-B892-F0CD50389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F7A5-3819-4E23-B3F6-6720ABC2C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61533-A187-42C9-A6C7-3491A5FAA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1963-987A-4839-99D9-79DB83E11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A9129-8FA1-4936-9042-FECF93EF4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1B67B-B364-45D8-8B18-2A2AEC7AC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065B-D37F-4205-8A1D-118C0A976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165F0-C166-421E-A565-E9DF527239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6FC56-D648-4ABA-A6D3-C60F9BACC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A646B-D663-4A04-BF68-53788079B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42B4C88-A368-4AEE-B4F5-FD26D0C412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manbio.com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C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Reproduction</a:t>
            </a:r>
            <a:br>
              <a:rPr lang="en-CA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</a:b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67200" cy="565150"/>
          </a:xfrm>
        </p:spPr>
        <p:txBody>
          <a:bodyPr/>
          <a:lstStyle/>
          <a:p>
            <a:r>
              <a:rPr lang="en-CA" sz="2800" dirty="0">
                <a:solidFill>
                  <a:srgbClr val="00B0F0"/>
                </a:solidFill>
              </a:rPr>
              <a:t>Purpose of Fruit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4267200" cy="5181600"/>
          </a:xfrm>
        </p:spPr>
        <p:txBody>
          <a:bodyPr/>
          <a:lstStyle/>
          <a:p>
            <a:pPr marL="533400" indent="-533400">
              <a:buFont typeface="Wingdings" pitchFamily="2" charset="2"/>
              <a:buChar char="§"/>
            </a:pPr>
            <a:r>
              <a:rPr lang="en-CA" sz="2200" dirty="0">
                <a:solidFill>
                  <a:srgbClr val="00B0F0"/>
                </a:solidFill>
              </a:rPr>
              <a:t>Fruit contain seeds which hold the zygote </a:t>
            </a:r>
            <a:r>
              <a:rPr lang="en-CA" sz="2200" dirty="0">
                <a:solidFill>
                  <a:srgbClr val="FFFF00"/>
                </a:solidFill>
              </a:rPr>
              <a:t>(fertilized eggs)</a:t>
            </a:r>
          </a:p>
          <a:p>
            <a:pPr marL="533400" indent="-533400">
              <a:buFont typeface="Wingdings" pitchFamily="2" charset="2"/>
              <a:buChar char="§"/>
            </a:pPr>
            <a:r>
              <a:rPr lang="en-CA" sz="2200" dirty="0">
                <a:solidFill>
                  <a:srgbClr val="00B0F0"/>
                </a:solidFill>
              </a:rPr>
              <a:t>Eaten by animals and </a:t>
            </a:r>
            <a:r>
              <a:rPr lang="en-CA" sz="2200" dirty="0">
                <a:solidFill>
                  <a:srgbClr val="FFFF00"/>
                </a:solidFill>
              </a:rPr>
              <a:t>dispersed in feces </a:t>
            </a:r>
            <a:r>
              <a:rPr lang="en-CA" sz="2200" dirty="0">
                <a:solidFill>
                  <a:srgbClr val="00B0F0"/>
                </a:solidFill>
              </a:rPr>
              <a:t>to form new plants.</a:t>
            </a:r>
          </a:p>
          <a:p>
            <a:pPr marL="533400" indent="-533400">
              <a:buFont typeface="Wingdings" pitchFamily="2" charset="2"/>
              <a:buChar char="§"/>
            </a:pPr>
            <a:r>
              <a:rPr lang="en-CA" sz="2200" dirty="0">
                <a:solidFill>
                  <a:srgbClr val="00B0F0"/>
                </a:solidFill>
              </a:rPr>
              <a:t>New plants grow </a:t>
            </a:r>
            <a:r>
              <a:rPr lang="en-CA" sz="2200" dirty="0">
                <a:solidFill>
                  <a:srgbClr val="FFFF00"/>
                </a:solidFill>
              </a:rPr>
              <a:t>away</a:t>
            </a:r>
            <a:r>
              <a:rPr lang="en-CA" sz="2200" dirty="0">
                <a:solidFill>
                  <a:srgbClr val="00B0F0"/>
                </a:solidFill>
              </a:rPr>
              <a:t> from parent plants so </a:t>
            </a:r>
            <a:r>
              <a:rPr lang="en-CA" sz="2200" dirty="0">
                <a:solidFill>
                  <a:srgbClr val="FFFF00"/>
                </a:solidFill>
              </a:rPr>
              <a:t>less </a:t>
            </a:r>
            <a:r>
              <a:rPr lang="en-CA" sz="2200" dirty="0">
                <a:solidFill>
                  <a:srgbClr val="00B0F0"/>
                </a:solidFill>
              </a:rPr>
              <a:t>competition for food and other resources which </a:t>
            </a:r>
            <a:r>
              <a:rPr lang="en-CA" sz="2200" dirty="0">
                <a:solidFill>
                  <a:srgbClr val="FFFF00"/>
                </a:solidFill>
              </a:rPr>
              <a:t>increases </a:t>
            </a:r>
            <a:r>
              <a:rPr lang="en-CA" sz="2200" dirty="0">
                <a:solidFill>
                  <a:srgbClr val="00B0F0"/>
                </a:solidFill>
              </a:rPr>
              <a:t>survival of offspring. </a:t>
            </a:r>
          </a:p>
          <a:p>
            <a:pPr marL="533400" indent="-533400">
              <a:buFont typeface="Wingdings" pitchFamily="2" charset="2"/>
              <a:buChar char="§"/>
            </a:pPr>
            <a:r>
              <a:rPr lang="en-CA" sz="2200" dirty="0">
                <a:solidFill>
                  <a:srgbClr val="00B0F0"/>
                </a:solidFill>
              </a:rPr>
              <a:t>Fruit also </a:t>
            </a:r>
            <a:r>
              <a:rPr lang="en-CA" sz="2200" dirty="0">
                <a:solidFill>
                  <a:srgbClr val="FFFF00"/>
                </a:solidFill>
              </a:rPr>
              <a:t>protect </a:t>
            </a:r>
            <a:r>
              <a:rPr lang="en-CA" sz="2200" dirty="0">
                <a:solidFill>
                  <a:srgbClr val="00B0F0"/>
                </a:solidFill>
              </a:rPr>
              <a:t>seeds from environment.</a:t>
            </a:r>
            <a:endParaRPr lang="en-US" sz="2200" dirty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chemeClr val="accent3"/>
                </a:solidFill>
              </a:rPr>
              <a:t> </a:t>
            </a:r>
          </a:p>
          <a:p>
            <a:endParaRPr lang="en-CA" dirty="0"/>
          </a:p>
        </p:txBody>
      </p:sp>
      <p:pic>
        <p:nvPicPr>
          <p:cNvPr id="5" name="Picture 2" descr="Fruit bats are reforesting African woodlands | Max-Planck-Gesellscha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06" y="3048000"/>
            <a:ext cx="3653744" cy="24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ow plants hitchhike on animal poo | K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434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EC5BE-542A-22D2-75F4-F7C9D6B01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371600" y="3106736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1032" name="Picture 8" descr="Fertility gamechanger? New study confirms female eggs choose their sperm -  NZ Herald">
            <a:extLst>
              <a:ext uri="{FF2B5EF4-FFF2-40B4-BE49-F238E27FC236}">
                <a16:creationId xmlns:a16="http://schemas.microsoft.com/office/drawing/2014/main" id="{3014AE1E-914B-0F7F-9082-D840AD7B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712"/>
            <a:ext cx="54864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02CF8F-C813-6416-5307-466CFC2A6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7114"/>
            <a:ext cx="8229600" cy="1143000"/>
          </a:xfrm>
        </p:spPr>
        <p:txBody>
          <a:bodyPr/>
          <a:lstStyle/>
          <a:p>
            <a:pPr algn="l"/>
            <a:r>
              <a:rPr lang="en-CA" dirty="0">
                <a:solidFill>
                  <a:srgbClr val="00B0F0"/>
                </a:solidFill>
              </a:rPr>
              <a:t>HAPLOID VS DIPLOID CELLS </a:t>
            </a:r>
            <a:br>
              <a:rPr lang="en-CA" dirty="0">
                <a:solidFill>
                  <a:srgbClr val="00B0F0"/>
                </a:solidFill>
              </a:rPr>
            </a:br>
            <a:r>
              <a:rPr lang="en-CA" sz="4400" dirty="0">
                <a:solidFill>
                  <a:srgbClr val="00B0F0"/>
                </a:solidFill>
              </a:rPr>
              <a:t>&amp;	MEIOSIS</a:t>
            </a:r>
            <a:br>
              <a:rPr lang="en-CA" sz="4400" dirty="0">
                <a:solidFill>
                  <a:srgbClr val="00B0F0"/>
                </a:solidFill>
              </a:rPr>
            </a:b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1036" name="Picture 12" descr="Diploid Cell - The Definitive Guide | Biology Dictionary">
            <a:extLst>
              <a:ext uri="{FF2B5EF4-FFF2-40B4-BE49-F238E27FC236}">
                <a16:creationId xmlns:a16="http://schemas.microsoft.com/office/drawing/2014/main" id="{6B84E428-C59B-6A54-5696-9FFF00BA7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50" y="1598614"/>
            <a:ext cx="4399050" cy="32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9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Chromosomes are DNA!</a:t>
            </a:r>
            <a:br>
              <a:rPr lang="en-CA" altLang="en-US" sz="800" dirty="0">
                <a:solidFill>
                  <a:srgbClr val="00B0F0"/>
                </a:solidFill>
              </a:rPr>
            </a:b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95400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145" name="Picture 0" descr="chromosome to D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400596" cy="40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3000" y="700208"/>
            <a:ext cx="8576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DNAn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Body Cells and Mitosis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Chromosomes contain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genetic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  <a:t>information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Mitosis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ensures all cells in the body (except specialized sex cells)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000" dirty="0">
                <a:solidFill>
                  <a:srgbClr val="00B0F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ave the same DNA and the same number and kind of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Chromosomes</a:t>
            </a:r>
            <a:br>
              <a:rPr lang="en-US" sz="2000" dirty="0">
                <a:solidFill>
                  <a:srgbClr val="00B0F0"/>
                </a:solidFill>
                <a:latin typeface="+mn-lt"/>
              </a:rPr>
            </a:br>
            <a:endParaRPr lang="en-US" sz="2000" dirty="0">
              <a:solidFill>
                <a:srgbClr val="00B0F0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F0"/>
                </a:solidFill>
                <a:latin typeface="+mn-lt"/>
              </a:rPr>
              <a:t>Mitosis occurs in </a:t>
            </a:r>
            <a:r>
              <a:rPr lang="en-US" sz="2000" b="1" u="sng" dirty="0">
                <a:solidFill>
                  <a:srgbClr val="00B0F0"/>
                </a:solidFill>
                <a:latin typeface="+mn-lt"/>
              </a:rPr>
              <a:t>somatic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 or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rgbClr val="FFFF00"/>
                </a:solidFill>
                <a:latin typeface="+mn-lt"/>
              </a:rPr>
              <a:t>body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cells</a:t>
            </a:r>
            <a:endParaRPr lang="en-CA" sz="2000" dirty="0">
              <a:solidFill>
                <a:srgbClr val="00B0F0"/>
              </a:solidFill>
              <a:latin typeface="+mn-lt"/>
            </a:endParaRPr>
          </a:p>
          <a:p>
            <a:r>
              <a:rPr lang="en-US" sz="2000" dirty="0">
                <a:solidFill>
                  <a:srgbClr val="00B0F0"/>
                </a:solidFill>
                <a:latin typeface="+mn-lt"/>
              </a:rPr>
              <a:t>	</a:t>
            </a:r>
          </a:p>
          <a:p>
            <a:r>
              <a:rPr lang="en-US" sz="2000" dirty="0">
                <a:solidFill>
                  <a:srgbClr val="00B0F0"/>
                </a:solidFill>
                <a:latin typeface="+mn-lt"/>
              </a:rPr>
              <a:t>Ex:  </a:t>
            </a:r>
            <a:r>
              <a:rPr lang="en-US" sz="2000" b="1" dirty="0">
                <a:solidFill>
                  <a:srgbClr val="FFFF00"/>
                </a:solidFill>
                <a:latin typeface="+mn-lt"/>
              </a:rPr>
              <a:t>blood, muscle, heart, liver cells </a:t>
            </a:r>
            <a:endParaRPr lang="en-CA" sz="2000" b="1" dirty="0">
              <a:solidFill>
                <a:srgbClr val="FFFF00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5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C000"/>
                </a:solidFill>
              </a:rPr>
              <a:t>Diploid Cells</a:t>
            </a:r>
          </a:p>
        </p:txBody>
      </p:sp>
      <p:pic>
        <p:nvPicPr>
          <p:cNvPr id="7" name="Picture 6" descr="homologs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1981200"/>
            <a:ext cx="263652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5240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Every organism has its own unique </a:t>
            </a:r>
            <a:r>
              <a:rPr lang="en-US" b="1" u="sng" dirty="0">
                <a:solidFill>
                  <a:srgbClr val="00B0F0"/>
                </a:solidFill>
              </a:rPr>
              <a:t>number</a:t>
            </a:r>
            <a:r>
              <a:rPr lang="en-US" dirty="0">
                <a:solidFill>
                  <a:srgbClr val="00B0F0"/>
                </a:solidFill>
              </a:rPr>
              <a:t> of chromosomes.  Humans have </a:t>
            </a:r>
            <a:r>
              <a:rPr lang="en-US" b="1" u="sng" dirty="0">
                <a:solidFill>
                  <a:srgbClr val="FFC000"/>
                </a:solidFill>
              </a:rPr>
              <a:t>46</a:t>
            </a:r>
            <a:r>
              <a:rPr lang="en-US" dirty="0">
                <a:solidFill>
                  <a:srgbClr val="FFC000"/>
                </a:solidFill>
              </a:rPr>
              <a:t>.  </a:t>
            </a:r>
            <a:br>
              <a:rPr lang="en-US" dirty="0">
                <a:solidFill>
                  <a:srgbClr val="00B0F0"/>
                </a:solidFill>
              </a:rPr>
            </a:br>
            <a:endParaRPr lang="en-CA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This is called its </a:t>
            </a:r>
            <a:r>
              <a:rPr lang="en-US" b="1" u="sng" dirty="0">
                <a:solidFill>
                  <a:srgbClr val="FFC000"/>
                </a:solidFill>
              </a:rPr>
              <a:t>diploid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number or the total number of chromosomes in each body cell.</a:t>
            </a:r>
            <a:br>
              <a:rPr lang="en-US" dirty="0">
                <a:solidFill>
                  <a:srgbClr val="00B0F0"/>
                </a:solidFill>
              </a:rPr>
            </a:br>
            <a:endParaRPr lang="en-CA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Diploid</a:t>
            </a:r>
            <a:r>
              <a:rPr lang="en-US" dirty="0">
                <a:solidFill>
                  <a:srgbClr val="00B0F0"/>
                </a:solidFill>
              </a:rPr>
              <a:t> means “</a:t>
            </a:r>
            <a:r>
              <a:rPr lang="en-US" b="1" u="sng" dirty="0">
                <a:solidFill>
                  <a:srgbClr val="FFC000"/>
                </a:solidFill>
              </a:rPr>
              <a:t>2  copies </a:t>
            </a:r>
            <a:r>
              <a:rPr lang="en-US" dirty="0">
                <a:solidFill>
                  <a:srgbClr val="00B0F0"/>
                </a:solidFill>
              </a:rPr>
              <a:t>” and is written as “</a:t>
            </a:r>
            <a:r>
              <a:rPr lang="en-US" b="1" u="sng" dirty="0">
                <a:solidFill>
                  <a:srgbClr val="00B0F0"/>
                </a:solidFill>
              </a:rPr>
              <a:t>2n</a:t>
            </a:r>
            <a:r>
              <a:rPr lang="en-US" dirty="0">
                <a:solidFill>
                  <a:srgbClr val="00B0F0"/>
                </a:solidFill>
              </a:rPr>
              <a:t>”.</a:t>
            </a:r>
            <a:br>
              <a:rPr lang="en-US" dirty="0">
                <a:solidFill>
                  <a:srgbClr val="00B0F0"/>
                </a:solidFill>
              </a:rPr>
            </a:br>
            <a:endParaRPr lang="en-CA" dirty="0">
              <a:solidFill>
                <a:srgbClr val="00B0F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Body cells of </a:t>
            </a:r>
            <a:r>
              <a:rPr lang="en-US" b="1" u="sng" dirty="0">
                <a:solidFill>
                  <a:srgbClr val="00B0F0"/>
                </a:solidFill>
              </a:rPr>
              <a:t>adult</a:t>
            </a:r>
            <a:r>
              <a:rPr lang="en-US" dirty="0">
                <a:solidFill>
                  <a:srgbClr val="00B0F0"/>
                </a:solidFill>
              </a:rPr>
              <a:t> organisms have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 2 sets of (matching) chromosomes – called </a:t>
            </a:r>
            <a:r>
              <a:rPr lang="en-US" b="1" u="sng" dirty="0">
                <a:solidFill>
                  <a:srgbClr val="FFC000"/>
                </a:solidFill>
              </a:rPr>
              <a:t>Homologous chromosomes</a:t>
            </a:r>
            <a:br>
              <a:rPr lang="en-US" b="1" u="sng" dirty="0">
                <a:solidFill>
                  <a:srgbClr val="00B0F0"/>
                </a:solidFill>
              </a:rPr>
            </a:br>
            <a:br>
              <a:rPr lang="en-US" b="1" u="sng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1 set from </a:t>
            </a:r>
            <a:r>
              <a:rPr lang="en-US" b="1" u="sng" dirty="0">
                <a:solidFill>
                  <a:srgbClr val="00B0F0"/>
                </a:solidFill>
              </a:rPr>
              <a:t>female</a:t>
            </a:r>
            <a:r>
              <a:rPr lang="en-US" dirty="0">
                <a:solidFill>
                  <a:srgbClr val="00B0F0"/>
                </a:solidFill>
              </a:rPr>
              <a:t> parent  gamete and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1 set from </a:t>
            </a:r>
            <a:r>
              <a:rPr lang="en-US" b="1" u="sng" dirty="0">
                <a:solidFill>
                  <a:srgbClr val="00B0F0"/>
                </a:solidFill>
              </a:rPr>
              <a:t>male</a:t>
            </a:r>
            <a:r>
              <a:rPr lang="en-US" dirty="0">
                <a:solidFill>
                  <a:srgbClr val="00B0F0"/>
                </a:solidFill>
              </a:rPr>
              <a:t> parent gamete</a:t>
            </a:r>
          </a:p>
          <a:p>
            <a:pPr lvl="0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>
                <a:solidFill>
                  <a:srgbClr val="FFFF00"/>
                </a:solidFill>
              </a:rPr>
              <a:t> Haploid Cells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en-CA" sz="2400" b="1" dirty="0">
                <a:solidFill>
                  <a:srgbClr val="00B0F0"/>
                </a:solidFill>
              </a:rPr>
              <a:t>Gametes are specialized </a:t>
            </a:r>
            <a:r>
              <a:rPr lang="en-CA" sz="2400" b="1" dirty="0">
                <a:solidFill>
                  <a:srgbClr val="FFFF00"/>
                </a:solidFill>
              </a:rPr>
              <a:t>sex cells </a:t>
            </a:r>
            <a:r>
              <a:rPr lang="en-CA" sz="2400" b="1" dirty="0">
                <a:solidFill>
                  <a:srgbClr val="00B0F0"/>
                </a:solidFill>
              </a:rPr>
              <a:t>produced during </a:t>
            </a:r>
            <a:r>
              <a:rPr lang="en-CA" sz="2400" b="1" dirty="0">
                <a:solidFill>
                  <a:srgbClr val="FFFF00"/>
                </a:solidFill>
              </a:rPr>
              <a:t>meiosis</a:t>
            </a:r>
            <a:r>
              <a:rPr lang="en-CA" sz="2400" b="1" dirty="0">
                <a:solidFill>
                  <a:srgbClr val="00B0F0"/>
                </a:solidFill>
              </a:rPr>
              <a:t>. A similar process to mitosis which involves </a:t>
            </a:r>
            <a:r>
              <a:rPr lang="en-CA" sz="2400" b="1" dirty="0">
                <a:solidFill>
                  <a:srgbClr val="FFFF00"/>
                </a:solidFill>
              </a:rPr>
              <a:t>two cell divisions.</a:t>
            </a:r>
          </a:p>
          <a:p>
            <a:pPr marL="0" indent="0">
              <a:buNone/>
            </a:pPr>
            <a:endParaRPr lang="en-CA" sz="2400" dirty="0">
              <a:solidFill>
                <a:srgbClr val="FFFF00"/>
              </a:solidFill>
            </a:endParaRPr>
          </a:p>
          <a:p>
            <a:r>
              <a:rPr lang="en-CA" sz="2400" b="1" dirty="0">
                <a:solidFill>
                  <a:srgbClr val="00B0F0"/>
                </a:solidFill>
              </a:rPr>
              <a:t>Gametes are haploid cells (n) because each sperm or egg cell only has </a:t>
            </a:r>
            <a:r>
              <a:rPr lang="en-CA" sz="2400" b="1" dirty="0">
                <a:solidFill>
                  <a:srgbClr val="FFFF00"/>
                </a:solidFill>
              </a:rPr>
              <a:t>one copy </a:t>
            </a:r>
            <a:r>
              <a:rPr lang="en-CA" sz="2400" b="1" dirty="0">
                <a:solidFill>
                  <a:srgbClr val="00B0F0"/>
                </a:solidFill>
              </a:rPr>
              <a:t>of each chromosome.</a:t>
            </a:r>
            <a:endParaRPr lang="en-CA" sz="2400" dirty="0">
              <a:solidFill>
                <a:srgbClr val="00B0F0"/>
              </a:solidFill>
            </a:endParaRPr>
          </a:p>
          <a:p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2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F854-B238-CB6B-CE47-15221C6E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CA" sz="3200" b="1" dirty="0">
                <a:solidFill>
                  <a:srgbClr val="00B0F0"/>
                </a:solidFill>
                <a:effectLst/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 - Formation of Gametes</a:t>
            </a:r>
            <a:br>
              <a:rPr lang="en-CA" sz="1800" b="1" dirty="0">
                <a:solidFill>
                  <a:srgbClr val="00B0F0"/>
                </a:solidFill>
                <a:effectLst/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Parts</a:t>
            </a:r>
            <a:r>
              <a:rPr lang="en-C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CA" sz="2000" b="1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CA" sz="20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I</a:t>
            </a:r>
            <a:r>
              <a:rPr lang="en-CA" sz="2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PMAT I and </a:t>
            </a:r>
            <a:r>
              <a:rPr lang="en-CA" sz="20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II-</a:t>
            </a:r>
            <a:r>
              <a:rPr lang="en-CA" sz="2000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PMAT II</a:t>
            </a:r>
            <a:br>
              <a:rPr lang="en-CA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Prophase I, Metaphase I, Anaphase I, Telophase I Interkinesis</a:t>
            </a:r>
            <a:br>
              <a:rPr lang="en-CA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Prophase II, Metaphase II, Anaphase II, Telophase II and Cytokinesis</a:t>
            </a:r>
            <a:br>
              <a:rPr lang="en-CA" sz="1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dirty="0">
              <a:solidFill>
                <a:srgbClr val="00B0F0"/>
              </a:solidFill>
            </a:endParaRPr>
          </a:p>
        </p:txBody>
      </p:sp>
      <p:pic>
        <p:nvPicPr>
          <p:cNvPr id="6" name="Picture 2" descr="A more detailed illustration of the phases of meiosis">
            <a:extLst>
              <a:ext uri="{FF2B5EF4-FFF2-40B4-BE49-F238E27FC236}">
                <a16:creationId xmlns:a16="http://schemas.microsoft.com/office/drawing/2014/main" id="{80D79E00-DDB1-99BA-5F6E-9AEF35D4AE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44644"/>
            <a:ext cx="4572000" cy="46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7/74/Meiosis_Stages.svg/1100px-Meiosis_Stag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40" y="1905000"/>
            <a:ext cx="937284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C39386-A139-CFEC-75D5-1004D7EC055B}"/>
              </a:ext>
            </a:extLst>
          </p:cNvPr>
          <p:cNvSpPr txBox="1"/>
          <p:nvPr/>
        </p:nvSpPr>
        <p:spPr>
          <a:xfrm>
            <a:off x="1981200" y="76200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600" dirty="0">
                <a:solidFill>
                  <a:srgbClr val="00B0F0"/>
                </a:solidFill>
              </a:rPr>
              <a:t>MEIOSIS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68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F854-B238-CB6B-CE47-15221C6E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pPr algn="l"/>
            <a:r>
              <a:rPr lang="en-CA" sz="2800" b="1" dirty="0">
                <a:solidFill>
                  <a:srgbClr val="0070C0"/>
                </a:solidFill>
                <a:effectLst/>
                <a:latin typeface="Cooper Black" panose="0208090404030B0204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- </a:t>
            </a:r>
            <a:r>
              <a:rPr lang="en-CA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 process in which the number of chromosomes in the original cell is </a:t>
            </a:r>
            <a:r>
              <a:rPr lang="en-CA" sz="28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n-CA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CA" sz="28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HALF</a:t>
            </a:r>
            <a:r>
              <a:rPr lang="en-CA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the separation of </a:t>
            </a:r>
            <a:r>
              <a:rPr lang="en-CA" sz="28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homologous</a:t>
            </a:r>
            <a:r>
              <a:rPr lang="en-CA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chromosome</a:t>
            </a:r>
            <a:br>
              <a:rPr lang="en-CA" sz="4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480B5-D7E0-BFEF-E8F3-CAA98B522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79" y="1828800"/>
            <a:ext cx="8229600" cy="46482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occurs in </a:t>
            </a:r>
            <a:r>
              <a:rPr lang="en-CA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organs only</a:t>
            </a: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(</a:t>
            </a:r>
            <a:r>
              <a:rPr lang="en-CA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sex organs are the </a:t>
            </a:r>
            <a:r>
              <a:rPr lang="en-CA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testes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humans</a:t>
            </a: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Females (</a:t>
            </a:r>
            <a:r>
              <a:rPr lang="en-CA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– sex organs are the</a:t>
            </a:r>
            <a:r>
              <a:rPr lang="en-CA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ovaries</a:t>
            </a:r>
            <a:r>
              <a:rPr lang="en-CA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humans</a:t>
            </a: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 also occurs in the sex organs of other animals, plants, fungi, </a:t>
            </a:r>
            <a:r>
              <a:rPr lang="en-CA" sz="20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does meiosis occur in humans?</a:t>
            </a: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beginning at </a:t>
            </a:r>
            <a:r>
              <a:rPr lang="en-CA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puberty</a:t>
            </a:r>
            <a:endParaRPr lang="en-CA" sz="2000" b="1" u="sng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Females before</a:t>
            </a:r>
            <a:r>
              <a:rPr lang="en-CA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en-CA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all eggs are produced </a:t>
            </a:r>
            <a:r>
              <a:rPr lang="en-CA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birth and at puberty eggs </a:t>
            </a:r>
            <a:r>
              <a:rPr lang="en-CA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mature</a:t>
            </a:r>
            <a:r>
              <a:rPr lang="en-CA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8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0C55F0-5B61-2C9B-FBF3-262E198AD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740219"/>
            <a:ext cx="8178799" cy="53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2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BF854-B238-CB6B-CE47-15221C6E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6600FF"/>
                </a:solidFill>
              </a:rPr>
              <a:t>Sex Cells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480B5-D7E0-BFEF-E8F3-CAA98B52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</a:t>
            </a:r>
            <a:r>
              <a:rPr lang="en-C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CA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sex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cells called </a:t>
            </a:r>
            <a:r>
              <a:rPr lang="en-CA" sz="24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gametes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cells with ½ the number of </a:t>
            </a:r>
            <a:r>
              <a:rPr lang="en-CA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the original parent cell</a:t>
            </a:r>
          </a:p>
          <a:p>
            <a:pPr lvl="1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Males – meiosis produces </a:t>
            </a:r>
            <a:r>
              <a:rPr lang="en-CA" sz="24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sperm cells</a:t>
            </a:r>
          </a:p>
          <a:p>
            <a:pPr lvl="1" indent="-342900">
              <a:lnSpc>
                <a:spcPct val="115000"/>
              </a:lnSpc>
              <a:spcAft>
                <a:spcPts val="300"/>
              </a:spcAft>
              <a:buFont typeface="+mj-lt"/>
              <a:buAutoNum type="arabicPeriod"/>
            </a:pP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Females – meiosis produces </a:t>
            </a:r>
            <a:r>
              <a:rPr lang="en-CA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CA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(viable)</a:t>
            </a:r>
            <a:r>
              <a:rPr lang="en-CA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CA" sz="2400" dirty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other 3 cells are called </a:t>
            </a:r>
            <a:r>
              <a:rPr lang="en-CA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polar bodies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they give up  	their </a:t>
            </a:r>
            <a:r>
              <a:rPr lang="en-CA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cytoplasm</a:t>
            </a:r>
            <a:r>
              <a:rPr lang="en-CA" sz="24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nourish the 1 healthy egg.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sz="1800" dirty="0">
              <a:solidFill>
                <a:srgbClr val="00B0F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4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C725-C215-37B1-14CA-23AE99C9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657600" cy="1143000"/>
          </a:xfrm>
        </p:spPr>
        <p:txBody>
          <a:bodyPr/>
          <a:lstStyle/>
          <a:p>
            <a:r>
              <a:rPr lang="en-CA" sz="4400" dirty="0">
                <a:solidFill>
                  <a:srgbClr val="FFFF00"/>
                </a:solidFill>
              </a:rPr>
              <a:t>Asexual Reproduction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18D1-8443-B63F-8089-3D9D72E02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724400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Requires </a:t>
            </a:r>
            <a:r>
              <a:rPr lang="en-US" sz="2000" b="1" i="0" u="sng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one parent</a:t>
            </a:r>
            <a:b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lang="en-CA" sz="2000" b="0" i="0" u="none" strike="noStrike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Produces offspring</a:t>
            </a:r>
            <a:r>
              <a:rPr lang="en-US" sz="2000" b="0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identical </a:t>
            </a:r>
            <a:r>
              <a:rPr lang="en-US" sz="2000" b="0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to the parent.</a:t>
            </a:r>
            <a:b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Can produce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many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 offspring very </a:t>
            </a:r>
            <a:r>
              <a:rPr lang="en-US" sz="2000" b="0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quickly</a:t>
            </a:r>
            <a:br>
              <a:rPr lang="en-US" sz="2000" b="0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lang="en-CA" sz="2000" b="0" i="0" u="none" strike="noStrike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Results in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limited variation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within a species</a:t>
            </a:r>
            <a:b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Mitosis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is one form of asexual reproduction and results in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offspring</a:t>
            </a:r>
            <a:r>
              <a:rPr lang="en-US" sz="2000" b="1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that are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identical</a:t>
            </a:r>
            <a:r>
              <a:rPr lang="en-US" sz="20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to parent.</a:t>
            </a: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5A252-856C-3A89-1EAA-AC9411034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Requires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two parents</a:t>
            </a:r>
            <a:b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</a:br>
            <a:endParaRPr lang="en-CA" sz="2000" b="0" i="0" u="none" strike="noStrike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Produces offspring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en-US" sz="2000" b="0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from the parents.</a:t>
            </a: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Requires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lang="en-US" sz="2000" b="0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time and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en-US" sz="2000" b="1" i="0" u="sng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to produce offspring</a:t>
            </a: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Results in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lots of variation </a:t>
            </a:r>
            <a:r>
              <a:rPr lang="en-US" sz="2000" b="1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within a species</a:t>
            </a:r>
            <a:b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</a:b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Meiosis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is used to produce specialized </a:t>
            </a:r>
            <a:r>
              <a:rPr lang="en-US" sz="2000" b="0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sex cells</a:t>
            </a:r>
            <a:r>
              <a:rPr lang="en-US" sz="2000" b="0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called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gametes</a:t>
            </a:r>
            <a:r>
              <a:rPr lang="en-US" sz="2000" b="0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2000" b="0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sperm</a:t>
            </a:r>
            <a:r>
              <a:rPr lang="en-US" sz="2000" b="0" i="0" u="sng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(from males) and </a:t>
            </a:r>
            <a:r>
              <a:rPr lang="en-US" sz="2000" b="1" i="0" u="sng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eggs</a:t>
            </a:r>
            <a:r>
              <a:rPr lang="en-US" sz="2000" b="0" i="0" u="none" strike="noStrike" kern="120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u="none" strike="noStrike" kern="12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(from females), which combine to produce a new individual.</a:t>
            </a:r>
            <a:endParaRPr lang="en-CA" sz="20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BB71E-B764-B4EE-867C-8BD06583EB03}"/>
              </a:ext>
            </a:extLst>
          </p:cNvPr>
          <p:cNvSpPr txBox="1"/>
          <p:nvPr/>
        </p:nvSpPr>
        <p:spPr>
          <a:xfrm>
            <a:off x="4876800" y="153650"/>
            <a:ext cx="3581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solidFill>
                  <a:srgbClr val="FFFF00"/>
                </a:solidFill>
              </a:rPr>
              <a:t>Sexual Reproduction 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380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3A928303-4CDF-6F5D-07C3-142975BF8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-35103"/>
            <a:ext cx="6019800" cy="714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640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CD0CC-F06A-621E-9E08-4B0D8049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850" y="448721"/>
            <a:ext cx="3535497" cy="1225650"/>
          </a:xfrm>
        </p:spPr>
        <p:txBody>
          <a:bodyPr anchor="b">
            <a:normAutofit/>
          </a:bodyPr>
          <a:lstStyle/>
          <a:p>
            <a:r>
              <a:rPr lang="en-CA" sz="3300">
                <a:solidFill>
                  <a:schemeClr val="bg1"/>
                </a:solidFill>
              </a:rPr>
              <a:t>Unique Events in Meiosis</a:t>
            </a:r>
          </a:p>
        </p:txBody>
      </p:sp>
      <p:pic>
        <p:nvPicPr>
          <p:cNvPr id="7" name="Picture 41" descr="Diagram&#10;&#10;Description automatically generated">
            <a:extLst>
              <a:ext uri="{FF2B5EF4-FFF2-40B4-BE49-F238E27FC236}">
                <a16:creationId xmlns:a16="http://schemas.microsoft.com/office/drawing/2014/main" id="{FD337973-BF53-58CE-E863-ADE95A508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77674"/>
            <a:ext cx="3765597" cy="522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5850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AE611-4A33-0956-A9CD-BBA6A6F63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909191"/>
            <a:ext cx="4495800" cy="411060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Homologous chromosomes </a:t>
            </a:r>
            <a:r>
              <a:rPr lang="en-US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 up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cell division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Homologous chromosomes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-look alike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-code for same </a:t>
            </a: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100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-receive </a:t>
            </a:r>
            <a:r>
              <a:rPr lang="en-US" sz="2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each parent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1</a:t>
            </a:r>
            <a:r>
              <a:rPr lang="en-US" sz="20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division, homologous chromosomes 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en-US" sz="2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genes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process called “</a:t>
            </a:r>
            <a:r>
              <a:rPr lang="en-US" sz="2000" b="1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crossing over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CA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CA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5850" y="5707672"/>
            <a:ext cx="35354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4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53C7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E0562-12D9-18DF-9051-577AAAD8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67" r="269" b="-2"/>
          <a:stretch/>
        </p:blipFill>
        <p:spPr bwMode="auto">
          <a:xfrm>
            <a:off x="762000" y="685800"/>
            <a:ext cx="4495782" cy="3488267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69938-6948-60D3-72DC-25A2445BA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1" y="917725"/>
            <a:ext cx="3247347" cy="4852362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homologous chromosomes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during </a:t>
            </a:r>
            <a:r>
              <a:rPr lang="en-US" sz="20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u="sng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division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meiosis – so chromosomes in </a:t>
            </a:r>
            <a:r>
              <a:rPr lang="en-US" sz="20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gametes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</a:t>
            </a:r>
            <a:r>
              <a:rPr lang="en-US" sz="2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from each other due to crossing over</a:t>
            </a:r>
            <a:endParaRPr lang="en-CA" sz="2000" dirty="0"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Crossing over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increases </a:t>
            </a:r>
            <a:r>
              <a:rPr lang="en-US" sz="20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en-US" sz="20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variation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is the reason why </a:t>
            </a:r>
            <a:r>
              <a:rPr lang="en-US" sz="2000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siblings</a:t>
            </a:r>
            <a:r>
              <a:rPr lang="en-US" sz="2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look </a:t>
            </a:r>
            <a:r>
              <a:rPr lang="en-US" sz="20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endParaRPr lang="en-CA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EC61-2708-3B6B-C779-6A7954DC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Mitosis vs Meiosis</a:t>
            </a:r>
          </a:p>
        </p:txBody>
      </p:sp>
      <p:sp>
        <p:nvSpPr>
          <p:cNvPr id="4" name="Text Box 78">
            <a:extLst>
              <a:ext uri="{FF2B5EF4-FFF2-40B4-BE49-F238E27FC236}">
                <a16:creationId xmlns:a16="http://schemas.microsoft.com/office/drawing/2014/main" id="{B0E4A9E4-09D7-D22D-8812-905B86EF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013432"/>
            <a:ext cx="2590800" cy="1685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crossing over – daughter cells are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identical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parent cells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79">
            <a:extLst>
              <a:ext uri="{FF2B5EF4-FFF2-40B4-BE49-F238E27FC236}">
                <a16:creationId xmlns:a16="http://schemas.microsoft.com/office/drawing/2014/main" id="{B77B0D81-9902-B8B8-79C1-82DD16EA0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3295650" cy="1981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Meiosis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Crossing over occurs –causes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 variation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(Daughter cells are NOT identical to parent cell)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 descr="http://www.differencebetween.net/wp-content/uploads/2009/04/meiosis.png">
            <a:extLst>
              <a:ext uri="{FF2B5EF4-FFF2-40B4-BE49-F238E27FC236}">
                <a16:creationId xmlns:a16="http://schemas.microsoft.com/office/drawing/2014/main" id="{A3A4A8AB-5C98-2687-8A25-3469E2C0C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95609"/>
            <a:ext cx="32956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4" descr="http://upload.wikimedia.org/wikipedia/commons/thumb/e/e0/Major_events_in_mitosis.svg/800px-Major_events_in_mitosis.svg.png">
            <a:extLst>
              <a:ext uri="{FF2B5EF4-FFF2-40B4-BE49-F238E27FC236}">
                <a16:creationId xmlns:a16="http://schemas.microsoft.com/office/drawing/2014/main" id="{3AAAF78F-E172-A5B4-0464-CE0DA3AC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2013432"/>
            <a:ext cx="36861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5DE770-CC6E-2987-08F7-48ECD4D6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4F71ABE-558B-F5D4-F37C-2D567A015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CA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Mitosis</a:t>
            </a:r>
            <a:endParaRPr kumimoji="0" lang="en-CA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6B6B-3ED3-3B1F-69FE-F70BE509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To Do!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8719-ACFA-051A-7549-7DF83A8B4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0" y="1752600"/>
            <a:ext cx="4038600" cy="4525963"/>
          </a:xfrm>
        </p:spPr>
        <p:txBody>
          <a:bodyPr/>
          <a:lstStyle/>
          <a:p>
            <a:r>
              <a:rPr lang="en-CA" dirty="0" err="1">
                <a:solidFill>
                  <a:srgbClr val="00B0F0"/>
                </a:solidFill>
              </a:rPr>
              <a:t>Snurfle</a:t>
            </a:r>
            <a:r>
              <a:rPr lang="en-CA" dirty="0">
                <a:solidFill>
                  <a:srgbClr val="00B0F0"/>
                </a:solidFill>
              </a:rPr>
              <a:t> Meiosis Activity</a:t>
            </a:r>
          </a:p>
          <a:p>
            <a:endParaRPr lang="en-CA" dirty="0">
              <a:solidFill>
                <a:srgbClr val="00B0F0"/>
              </a:solidFill>
            </a:endParaRPr>
          </a:p>
          <a:p>
            <a:r>
              <a:rPr lang="en-CA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www.biomanbio.com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C2A9A-507B-E8E0-C13C-1A763E304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4038600" cy="4525963"/>
          </a:xfrm>
        </p:spPr>
        <p:txBody>
          <a:bodyPr/>
          <a:lstStyle/>
          <a:p>
            <a:endParaRPr lang="en-CA" dirty="0">
              <a:solidFill>
                <a:srgbClr val="00B0F0"/>
              </a:solidFill>
            </a:endParaRPr>
          </a:p>
          <a:p>
            <a:r>
              <a:rPr lang="en-CA" dirty="0">
                <a:solidFill>
                  <a:srgbClr val="00B0F0"/>
                </a:solidFill>
              </a:rPr>
              <a:t>Continuation of life video</a:t>
            </a:r>
          </a:p>
          <a:p>
            <a:r>
              <a:rPr lang="en-CA" dirty="0">
                <a:solidFill>
                  <a:srgbClr val="00B0F0"/>
                </a:solidFill>
              </a:rPr>
              <a:t>Comparison between mitosis and meiosis </a:t>
            </a:r>
          </a:p>
          <a:p>
            <a:r>
              <a:rPr lang="en-CA" dirty="0">
                <a:solidFill>
                  <a:srgbClr val="00B0F0"/>
                </a:solidFill>
              </a:rPr>
              <a:t>Exit Reflection questions</a:t>
            </a:r>
          </a:p>
        </p:txBody>
      </p:sp>
    </p:spTree>
    <p:extLst>
      <p:ext uri="{BB962C8B-B14F-4D97-AF65-F5344CB8AC3E}">
        <p14:creationId xmlns:p14="http://schemas.microsoft.com/office/powerpoint/2010/main" val="121302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5900" y="1304330"/>
            <a:ext cx="6019800" cy="533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B27B5-61BB-EFB8-07E8-E9117083B1C9}"/>
              </a:ext>
            </a:extLst>
          </p:cNvPr>
          <p:cNvSpPr txBox="1"/>
          <p:nvPr/>
        </p:nvSpPr>
        <p:spPr>
          <a:xfrm>
            <a:off x="1219200" y="381000"/>
            <a:ext cx="6553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0" dirty="0">
                <a:solidFill>
                  <a:srgbClr val="FF0000"/>
                </a:solidFill>
              </a:rPr>
              <a:t>How SEXUAL </a:t>
            </a:r>
            <a:r>
              <a:rPr lang="en-US" b="1" kern="0" dirty="0">
                <a:solidFill>
                  <a:srgbClr val="FF0000"/>
                </a:solidFill>
              </a:rPr>
              <a:t>REPRODUCTION </a:t>
            </a:r>
            <a:r>
              <a:rPr lang="en-US" sz="1800" b="1" kern="0" dirty="0">
                <a:solidFill>
                  <a:srgbClr val="FF0000"/>
                </a:solidFill>
              </a:rPr>
              <a:t>Works: Two Parents </a:t>
            </a:r>
            <a:r>
              <a:rPr lang="en-US" sz="1800" b="1" kern="0" dirty="0">
                <a:solidFill>
                  <a:srgbClr val="FF0000"/>
                </a:solidFill>
                <a:sym typeface="Wingdings" panose="05000000000000000000" pitchFamily="2" charset="2"/>
              </a:rPr>
              <a:t> DNA from each Parent </a:t>
            </a:r>
            <a:r>
              <a:rPr lang="en-US" sz="1800" b="1" kern="0" dirty="0">
                <a:solidFill>
                  <a:srgbClr val="FF0000"/>
                </a:solidFill>
              </a:rPr>
              <a:t> Genetically unique Offspring</a:t>
            </a:r>
            <a:br>
              <a:rPr lang="en-CA" sz="2400" kern="0" dirty="0">
                <a:solidFill>
                  <a:srgbClr val="FF0000"/>
                </a:solidFill>
              </a:rPr>
            </a:b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926"/>
            <a:ext cx="8229600" cy="944562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Process of Fertilization</a:t>
            </a:r>
            <a:br>
              <a:rPr lang="en-CA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723900" y="1386043"/>
            <a:ext cx="7696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A" sz="1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520700" algn="l"/>
              </a:tabLs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single sperm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penetrates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outer covering of the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ovum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(egg)</a:t>
            </a:r>
            <a:b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sz="20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520700" algn="l"/>
              </a:tabLst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Nuclei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sperm and ovum</a:t>
            </a:r>
            <a:r>
              <a:rPr lang="en-US" sz="2000" b="1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fuse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single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fertilized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cell is formed</a:t>
            </a:r>
            <a:b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sz="20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fertilized cell is called a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zygote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</a:pPr>
            <a:b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zygote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begins to divide by </a:t>
            </a:r>
            <a:r>
              <a:rPr lang="en-US" sz="2000" b="1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mitosis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producing more cells. </a:t>
            </a:r>
          </a:p>
          <a:p>
            <a:pPr>
              <a:spcAft>
                <a:spcPts val="0"/>
              </a:spcAft>
            </a:pPr>
            <a:b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Once a zygote becomes two cells, it is called an </a:t>
            </a:r>
            <a:r>
              <a:rPr lang="en-US" sz="2000" b="1" u="sng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embroyo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The embryo increases in size by further cell division (mitosis) and eventually develops specialized cells which make up various body structures in an organism.</a:t>
            </a:r>
            <a:endParaRPr lang="en-CA" sz="20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A" sz="20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F7EE8D35-76E6-CD5A-0946-EFC0EA833EC5}"/>
              </a:ext>
            </a:extLst>
          </p:cNvPr>
          <p:cNvSpPr txBox="1">
            <a:spLocks noChangeAspect="1" noChangeArrowheads="1"/>
          </p:cNvSpPr>
          <p:nvPr/>
        </p:nvSpPr>
        <p:spPr>
          <a:xfrm>
            <a:off x="457200" y="533400"/>
            <a:ext cx="8229600" cy="5943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CA" b="1" kern="0" dirty="0">
                <a:solidFill>
                  <a:srgbClr val="00B0F0"/>
                </a:solidFill>
              </a:rPr>
              <a:t>In Sexual Reproduction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CA" sz="2400" b="1" kern="0" dirty="0">
              <a:solidFill>
                <a:srgbClr val="00B0F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CA" sz="2400" b="1" kern="0" dirty="0">
                <a:solidFill>
                  <a:srgbClr val="00B0F0"/>
                </a:solidFill>
              </a:rPr>
              <a:t>It is essential that:</a:t>
            </a:r>
          </a:p>
          <a:p>
            <a:pPr lvl="1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CA" sz="2000" kern="0" dirty="0">
                <a:solidFill>
                  <a:srgbClr val="FFFF00"/>
                </a:solidFill>
              </a:rPr>
              <a:t>Gametes must arrive </a:t>
            </a:r>
            <a:r>
              <a:rPr lang="en-CA" sz="2000" kern="0" dirty="0">
                <a:solidFill>
                  <a:srgbClr val="00B0F0"/>
                </a:solidFill>
              </a:rPr>
              <a:t>in the same </a:t>
            </a:r>
            <a:r>
              <a:rPr lang="en-CA" sz="2000" kern="0" dirty="0">
                <a:solidFill>
                  <a:srgbClr val="FFFF00"/>
                </a:solidFill>
              </a:rPr>
              <a:t>place </a:t>
            </a:r>
            <a:r>
              <a:rPr lang="en-CA" sz="2000" kern="0" dirty="0">
                <a:solidFill>
                  <a:srgbClr val="00B0F0"/>
                </a:solidFill>
              </a:rPr>
              <a:t>at the same </a:t>
            </a:r>
            <a:r>
              <a:rPr lang="en-CA" sz="2000" kern="0" dirty="0">
                <a:solidFill>
                  <a:srgbClr val="FFFF00"/>
                </a:solidFill>
              </a:rPr>
              <a:t>time </a:t>
            </a:r>
            <a:r>
              <a:rPr lang="en-CA" sz="2000" kern="0" dirty="0">
                <a:solidFill>
                  <a:srgbClr val="00B0F0"/>
                </a:solidFill>
              </a:rPr>
              <a:t>so that genetic information can be combined.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CA" sz="2400" kern="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CA" sz="2400" kern="0" dirty="0">
                <a:solidFill>
                  <a:srgbClr val="00B0F0"/>
                </a:solidFill>
              </a:rPr>
              <a:t>	Internal Fertilization vs External Fertilization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CA" sz="2400" kern="0" dirty="0">
                <a:solidFill>
                  <a:srgbClr val="00B0F0"/>
                </a:solidFill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CA" sz="2400" kern="0" dirty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CA" sz="2400" kern="0" dirty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CA" sz="2400" kern="0" dirty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CA" sz="2400" kern="0" dirty="0">
              <a:solidFill>
                <a:srgbClr val="00B0F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CA" sz="2400" b="1" kern="0" dirty="0">
                <a:solidFill>
                  <a:srgbClr val="00B0F0"/>
                </a:solidFill>
              </a:rPr>
              <a:t>Success after fertilization requires</a:t>
            </a:r>
            <a:r>
              <a:rPr lang="en-CA" sz="2400" kern="0" dirty="0">
                <a:solidFill>
                  <a:srgbClr val="00B0F0"/>
                </a:solidFill>
              </a:rPr>
              <a:t>: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000" kern="0" dirty="0">
                <a:solidFill>
                  <a:srgbClr val="00B0F0"/>
                </a:solidFill>
              </a:rPr>
              <a:t>enough </a:t>
            </a:r>
            <a:r>
              <a:rPr lang="en-CA" sz="2000" kern="0" dirty="0">
                <a:solidFill>
                  <a:srgbClr val="FFFF00"/>
                </a:solidFill>
              </a:rPr>
              <a:t>nutrients and moisture </a:t>
            </a:r>
            <a:r>
              <a:rPr lang="en-CA" sz="2000" kern="0" dirty="0">
                <a:solidFill>
                  <a:srgbClr val="00B0F0"/>
                </a:solidFill>
              </a:rPr>
              <a:t>and appropriate temperature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000" kern="0" dirty="0">
                <a:solidFill>
                  <a:srgbClr val="00B0F0"/>
                </a:solidFill>
              </a:rPr>
              <a:t>protection from </a:t>
            </a:r>
            <a:r>
              <a:rPr lang="en-CA" sz="2000" kern="0" dirty="0">
                <a:solidFill>
                  <a:srgbClr val="FFFF00"/>
                </a:solidFill>
              </a:rPr>
              <a:t>predators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59C45DA-464A-2B27-9DFC-100E84DA0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1513"/>
              </p:ext>
            </p:extLst>
          </p:nvPr>
        </p:nvGraphicFramePr>
        <p:xfrm>
          <a:off x="1066800" y="3429000"/>
          <a:ext cx="7010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83402133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11363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-Sperm meet egg </a:t>
                      </a: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inside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female body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-Embryo/offspring develop </a:t>
                      </a: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protected</a:t>
                      </a:r>
                      <a:r>
                        <a:rPr lang="en-CA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by parents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-Few offspring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-Sperm meet egg </a:t>
                      </a: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outside</a:t>
                      </a:r>
                      <a:br>
                        <a:rPr lang="en-CA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-Lots of offspring produced quickly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CA" dirty="0">
                          <a:solidFill>
                            <a:srgbClr val="FF0000"/>
                          </a:solidFill>
                        </a:rPr>
                        <a:t>Exposed</a:t>
                      </a:r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 to outside world</a:t>
                      </a:r>
                    </a:p>
                    <a:p>
                      <a:r>
                        <a:rPr lang="en-CA" dirty="0">
                          <a:solidFill>
                            <a:schemeClr val="tx1"/>
                          </a:solidFill>
                        </a:rPr>
                        <a:t>-Many offspring don’t survive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5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51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82C8-0BB7-C919-8830-0B1CD009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B0F0"/>
                </a:solidFill>
              </a:rPr>
              <a:t>Internal		vs		External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AA789-1455-1D04-E35A-4DDE9AA15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67" y="1501722"/>
            <a:ext cx="4040188" cy="639762"/>
          </a:xfrm>
        </p:spPr>
        <p:txBody>
          <a:bodyPr/>
          <a:lstStyle/>
          <a:p>
            <a:endParaRPr lang="en-CA" dirty="0">
              <a:solidFill>
                <a:srgbClr val="00B0F0"/>
              </a:solidFill>
            </a:endParaRPr>
          </a:p>
          <a:p>
            <a:r>
              <a:rPr lang="en-CA" dirty="0">
                <a:solidFill>
                  <a:srgbClr val="FFFF00"/>
                </a:solidFill>
              </a:rPr>
              <a:t>Bald Eagles Mating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5A8FA4-9CAA-8408-757D-64892825D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757237"/>
          </a:xfrm>
        </p:spPr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Sea Urchins release gametes into water</a:t>
            </a:r>
          </a:p>
        </p:txBody>
      </p:sp>
      <p:pic>
        <p:nvPicPr>
          <p:cNvPr id="7" name="Content Placeholder 6" descr="Bald Eagle Mating: Canon EOS 7D / 10D - 90D Talk Forum: Digital Photography  Review">
            <a:extLst>
              <a:ext uri="{FF2B5EF4-FFF2-40B4-BE49-F238E27FC236}">
                <a16:creationId xmlns:a16="http://schemas.microsoft.com/office/drawing/2014/main" id="{BBA6B495-FA7A-43BD-6450-993CD981D1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2" y="2743200"/>
            <a:ext cx="370964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6511BE4-1441-1176-C7BA-DE13483DFCD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4" y="2286000"/>
            <a:ext cx="4041775" cy="3997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284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769"/>
            <a:ext cx="8839200" cy="1134632"/>
          </a:xfrm>
        </p:spPr>
        <p:txBody>
          <a:bodyPr/>
          <a:lstStyle/>
          <a:p>
            <a:pPr algn="l"/>
            <a:br>
              <a:rPr lang="en-CA" dirty="0">
                <a:solidFill>
                  <a:srgbClr val="00B0F0"/>
                </a:solidFill>
                <a:latin typeface="Calibri" pitchFamily="34" charset="0"/>
              </a:rPr>
            </a:br>
            <a:br>
              <a:rPr lang="en-CA" dirty="0">
                <a:solidFill>
                  <a:srgbClr val="00B0F0"/>
                </a:solidFill>
                <a:latin typeface="Calibri" pitchFamily="34" charset="0"/>
              </a:rPr>
            </a:br>
            <a:br>
              <a:rPr lang="en-CA" dirty="0">
                <a:solidFill>
                  <a:srgbClr val="00B0F0"/>
                </a:solidFill>
                <a:latin typeface="Calibri" pitchFamily="34" charset="0"/>
              </a:rPr>
            </a:br>
            <a:r>
              <a:rPr lang="en-CA" dirty="0">
                <a:solidFill>
                  <a:srgbClr val="00B0F0"/>
                </a:solidFill>
                <a:latin typeface="Calibri" pitchFamily="34" charset="0"/>
              </a:rPr>
              <a:t>                   </a:t>
            </a:r>
            <a:r>
              <a:rPr lang="en-CA" sz="3200" b="1" dirty="0">
                <a:solidFill>
                  <a:srgbClr val="00B0F0"/>
                </a:solidFill>
                <a:latin typeface="+mn-lt"/>
              </a:rPr>
              <a:t>Pollen /Seed Transport</a:t>
            </a:r>
            <a:br>
              <a:rPr lang="en-CA" sz="3200" dirty="0">
                <a:solidFill>
                  <a:srgbClr val="00B0F0"/>
                </a:solidFill>
                <a:latin typeface="+mn-lt"/>
              </a:rPr>
            </a:br>
            <a:r>
              <a:rPr lang="en-CA" sz="2400" b="1" dirty="0">
                <a:solidFill>
                  <a:srgbClr val="00B0F0"/>
                </a:solidFill>
                <a:latin typeface="+mn-lt"/>
              </a:rPr>
              <a:t>Purpose:</a:t>
            </a:r>
            <a:r>
              <a:rPr lang="en-CA" sz="2400" dirty="0">
                <a:solidFill>
                  <a:srgbClr val="00B0F0"/>
                </a:solidFill>
                <a:latin typeface="+mn-lt"/>
              </a:rPr>
              <a:t>   Increase</a:t>
            </a:r>
            <a:r>
              <a:rPr lang="en-CA" sz="2400" dirty="0">
                <a:solidFill>
                  <a:srgbClr val="FFFF00"/>
                </a:solidFill>
                <a:latin typeface="+mn-lt"/>
              </a:rPr>
              <a:t> Genetic </a:t>
            </a:r>
            <a:r>
              <a:rPr lang="en-CA" sz="2400" dirty="0">
                <a:solidFill>
                  <a:srgbClr val="00B0F0"/>
                </a:solidFill>
                <a:latin typeface="+mn-lt"/>
              </a:rPr>
              <a:t>Diversity and </a:t>
            </a:r>
            <a:r>
              <a:rPr lang="en-CA" sz="2400" dirty="0">
                <a:solidFill>
                  <a:srgbClr val="FFFF00"/>
                </a:solidFill>
                <a:latin typeface="+mn-lt"/>
              </a:rPr>
              <a:t>Survival </a:t>
            </a:r>
            <a:r>
              <a:rPr lang="en-CA" sz="2400" dirty="0">
                <a:solidFill>
                  <a:srgbClr val="00B0F0"/>
                </a:solidFill>
                <a:latin typeface="+mn-lt"/>
              </a:rPr>
              <a:t>of Offspring</a:t>
            </a:r>
            <a:br>
              <a:rPr lang="en-CA" dirty="0"/>
            </a:br>
            <a:br>
              <a:rPr lang="en-CA" sz="4000" dirty="0">
                <a:solidFill>
                  <a:srgbClr val="00B0F0"/>
                </a:solidFill>
                <a:latin typeface="Calibri" pitchFamily="34" charset="0"/>
              </a:rPr>
            </a:br>
            <a:br>
              <a:rPr lang="en-CA" dirty="0">
                <a:solidFill>
                  <a:srgbClr val="00B0F0"/>
                </a:solidFill>
                <a:latin typeface="Calibri" pitchFamily="34" charset="0"/>
              </a:rPr>
            </a:br>
            <a:endParaRPr lang="en-US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34009" y="1524000"/>
            <a:ext cx="8229600" cy="2438400"/>
          </a:xfrm>
        </p:spPr>
        <p:txBody>
          <a:bodyPr/>
          <a:lstStyle/>
          <a:p>
            <a:pPr marL="990600" lvl="1" indent="-533400">
              <a:buFont typeface="Wingdings" pitchFamily="2" charset="2"/>
              <a:buChar char="§"/>
            </a:pPr>
            <a:r>
              <a:rPr lang="en-CA" sz="2000" dirty="0">
                <a:solidFill>
                  <a:srgbClr val="00B0F0"/>
                </a:solidFill>
              </a:rPr>
              <a:t>Move </a:t>
            </a:r>
            <a:r>
              <a:rPr lang="en-CA" sz="2000" b="1" i="1" u="sng" dirty="0">
                <a:solidFill>
                  <a:srgbClr val="00B0F0"/>
                </a:solidFill>
              </a:rPr>
              <a:t>pollen</a:t>
            </a:r>
            <a:r>
              <a:rPr lang="en-CA" sz="2000" dirty="0">
                <a:solidFill>
                  <a:srgbClr val="00B0F0"/>
                </a:solidFill>
              </a:rPr>
              <a:t> or </a:t>
            </a:r>
            <a:r>
              <a:rPr lang="en-CA" sz="2000" b="1" i="1" u="sng" dirty="0">
                <a:solidFill>
                  <a:srgbClr val="00B0F0"/>
                </a:solidFill>
              </a:rPr>
              <a:t>seeds</a:t>
            </a:r>
            <a:r>
              <a:rPr lang="en-CA" sz="2000" dirty="0">
                <a:solidFill>
                  <a:srgbClr val="00B0F0"/>
                </a:solidFill>
              </a:rPr>
              <a:t> </a:t>
            </a:r>
            <a:r>
              <a:rPr lang="en-CA" sz="2000" dirty="0">
                <a:solidFill>
                  <a:srgbClr val="FFFF00"/>
                </a:solidFill>
              </a:rPr>
              <a:t>away</a:t>
            </a:r>
            <a:r>
              <a:rPr lang="en-CA" sz="2000" dirty="0">
                <a:solidFill>
                  <a:srgbClr val="00B0F0"/>
                </a:solidFill>
              </a:rPr>
              <a:t> from parent (as far as possible)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CA" sz="2000" dirty="0">
                <a:solidFill>
                  <a:srgbClr val="00B0F0"/>
                </a:solidFill>
              </a:rPr>
              <a:t>Genes </a:t>
            </a:r>
            <a:r>
              <a:rPr lang="en-CA" sz="2000" dirty="0">
                <a:solidFill>
                  <a:srgbClr val="FFFF00"/>
                </a:solidFill>
              </a:rPr>
              <a:t>spread around </a:t>
            </a:r>
            <a:r>
              <a:rPr lang="en-CA" sz="2000" dirty="0">
                <a:solidFill>
                  <a:srgbClr val="00B0F0"/>
                </a:solidFill>
              </a:rPr>
              <a:t>rather than remaining near parent</a:t>
            </a:r>
          </a:p>
          <a:p>
            <a:pPr marL="990600" lvl="1" indent="-533400">
              <a:buFont typeface="Wingdings" pitchFamily="2" charset="2"/>
              <a:buChar char="§"/>
            </a:pPr>
            <a:r>
              <a:rPr lang="en-CA" sz="2000" b="1" i="1" dirty="0">
                <a:solidFill>
                  <a:srgbClr val="00B0F0"/>
                </a:solidFill>
              </a:rPr>
              <a:t>Pollen</a:t>
            </a:r>
            <a:r>
              <a:rPr lang="en-CA" sz="2000" dirty="0">
                <a:solidFill>
                  <a:srgbClr val="00B0F0"/>
                </a:solidFill>
              </a:rPr>
              <a:t> (containing </a:t>
            </a:r>
            <a:r>
              <a:rPr lang="en-CA" sz="2000" b="1" i="1" dirty="0">
                <a:solidFill>
                  <a:srgbClr val="FFFF00"/>
                </a:solidFill>
              </a:rPr>
              <a:t>sperm</a:t>
            </a:r>
            <a:r>
              <a:rPr lang="en-CA" sz="2000" dirty="0">
                <a:solidFill>
                  <a:srgbClr val="FFFF00"/>
                </a:solidFill>
              </a:rPr>
              <a:t>) </a:t>
            </a:r>
            <a:r>
              <a:rPr lang="en-CA" sz="2000" dirty="0">
                <a:solidFill>
                  <a:srgbClr val="00B0F0"/>
                </a:solidFill>
              </a:rPr>
              <a:t>released and carried by wind to female parts by insects and some birds by </a:t>
            </a:r>
            <a:r>
              <a:rPr lang="en-CA" sz="2000" dirty="0">
                <a:solidFill>
                  <a:srgbClr val="FFFF00"/>
                </a:solidFill>
              </a:rPr>
              <a:t>pollination.</a:t>
            </a:r>
          </a:p>
          <a:p>
            <a:pPr marL="990600" lvl="1" indent="-533400">
              <a:buFont typeface="Wingdings" pitchFamily="2" charset="2"/>
              <a:buChar char="§"/>
            </a:pPr>
            <a:endParaRPr lang="en-CA" sz="2000" dirty="0">
              <a:solidFill>
                <a:srgbClr val="00B0F0"/>
              </a:solidFill>
            </a:endParaRPr>
          </a:p>
          <a:p>
            <a:pPr marL="990600" lvl="1" indent="-533400">
              <a:buFont typeface="Wingdings" pitchFamily="2" charset="2"/>
              <a:buChar char="§"/>
            </a:pPr>
            <a:endParaRPr lang="en-CA" sz="2000" dirty="0">
              <a:solidFill>
                <a:srgbClr val="00B0F0"/>
              </a:solidFill>
            </a:endParaRPr>
          </a:p>
          <a:p>
            <a:pPr marL="990600" lvl="1" indent="-533400">
              <a:buFont typeface="Wingdings" pitchFamily="2" charset="2"/>
              <a:buChar char="§"/>
            </a:pPr>
            <a:endParaRPr lang="en-CA" sz="2000" dirty="0">
              <a:solidFill>
                <a:schemeClr val="accent3"/>
              </a:solidFill>
            </a:endParaRPr>
          </a:p>
          <a:p>
            <a:pPr marL="990600" lvl="1" indent="-533400">
              <a:buFont typeface="Wingdings" pitchFamily="2" charset="2"/>
              <a:buChar char="§"/>
            </a:pPr>
            <a:endParaRPr lang="en-CA" sz="2000" dirty="0">
              <a:solidFill>
                <a:schemeClr val="accent3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3098498"/>
            <a:ext cx="3048000" cy="355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09" y="3078462"/>
            <a:ext cx="3833191" cy="2550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6146" name="Picture 2" descr="Pollinator Basics | University of Maryland Exte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6" y="1066800"/>
            <a:ext cx="8667748" cy="536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3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00"/>
                </a:solidFill>
              </a:rPr>
              <a:t>Seed Dispersal</a:t>
            </a:r>
          </a:p>
        </p:txBody>
      </p:sp>
      <p:pic>
        <p:nvPicPr>
          <p:cNvPr id="4100" name="Picture 4" descr="Gone with the Wind: Plant Seed Dispersal - Scientific Amer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39" y="1417638"/>
            <a:ext cx="35051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cond grade Lesson Creating A Model For Seed Dispers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1460081"/>
            <a:ext cx="2663825" cy="19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929387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Hitchhiker Seeds - Burrs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05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Wind</a:t>
            </a:r>
          </a:p>
        </p:txBody>
      </p:sp>
      <p:pic>
        <p:nvPicPr>
          <p:cNvPr id="4104" name="Picture 8" descr="Don't crush that ant—it could plant a wildflower | Science | AA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23" y="3870097"/>
            <a:ext cx="3743077" cy="21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067889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Eat my treat move the seed!</a:t>
            </a:r>
          </a:p>
        </p:txBody>
      </p:sp>
    </p:spTree>
    <p:extLst>
      <p:ext uri="{BB962C8B-B14F-4D97-AF65-F5344CB8AC3E}">
        <p14:creationId xmlns:p14="http://schemas.microsoft.com/office/powerpoint/2010/main" val="16376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1005</Words>
  <Application>Microsoft Office PowerPoint</Application>
  <PresentationFormat>On-screen Show (4:3)</PresentationFormat>
  <Paragraphs>123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Cooper Black</vt:lpstr>
      <vt:lpstr>Symbol</vt:lpstr>
      <vt:lpstr>Times New Roman</vt:lpstr>
      <vt:lpstr>Wingdings</vt:lpstr>
      <vt:lpstr>Default Design</vt:lpstr>
      <vt:lpstr>Reproduction </vt:lpstr>
      <vt:lpstr>Asexual Reproduction </vt:lpstr>
      <vt:lpstr>PowerPoint Presentation</vt:lpstr>
      <vt:lpstr>Process of Fertilization </vt:lpstr>
      <vt:lpstr>PowerPoint Presentation</vt:lpstr>
      <vt:lpstr>Internal  vs  External</vt:lpstr>
      <vt:lpstr>                      Pollen /Seed Transport Purpose:   Increase Genetic Diversity and Survival of Offspring   </vt:lpstr>
      <vt:lpstr>PowerPoint Presentation</vt:lpstr>
      <vt:lpstr>Seed Dispersal</vt:lpstr>
      <vt:lpstr>Purpose of Fruit</vt:lpstr>
      <vt:lpstr>HAPLOID VS DIPLOID CELLS  &amp; MEIOSIS </vt:lpstr>
      <vt:lpstr>Chromosomes are DNA! </vt:lpstr>
      <vt:lpstr>Diploid Cells</vt:lpstr>
      <vt:lpstr> Haploid Cells    </vt:lpstr>
      <vt:lpstr>Meiosis  - Formation of Gametes  Two Parts:         Meiosis I- PMAT I and Meiosis II-PMAT II Prophase I, Metaphase I, Anaphase I, Telophase I Interkinesis Prophase II, Metaphase II, Anaphase II, Telophase II and Cytokinesis </vt:lpstr>
      <vt:lpstr>PowerPoint Presentation</vt:lpstr>
      <vt:lpstr>Meiosis - A  process in which the number of chromosomes in the original cell is reduced by HALF through the separation of homologous chromosome </vt:lpstr>
      <vt:lpstr>PowerPoint Presentation</vt:lpstr>
      <vt:lpstr>Sex Cells</vt:lpstr>
      <vt:lpstr>PowerPoint Presentation</vt:lpstr>
      <vt:lpstr>Unique Events in Meiosis</vt:lpstr>
      <vt:lpstr>PowerPoint Presentation</vt:lpstr>
      <vt:lpstr>Mitosis vs Meiosis</vt:lpstr>
      <vt:lpstr>To 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Harnik</dc:creator>
  <cp:lastModifiedBy>Sharon Harnik</cp:lastModifiedBy>
  <cp:revision>99</cp:revision>
  <cp:lastPrinted>2015-11-17T19:09:10Z</cp:lastPrinted>
  <dcterms:created xsi:type="dcterms:W3CDTF">1601-01-01T00:00:00Z</dcterms:created>
  <dcterms:modified xsi:type="dcterms:W3CDTF">2022-05-25T19:22:54Z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