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99" r:id="rId4"/>
    <p:sldId id="300" r:id="rId5"/>
    <p:sldId id="259" r:id="rId6"/>
    <p:sldId id="260" r:id="rId7"/>
    <p:sldId id="261" r:id="rId8"/>
    <p:sldId id="262" r:id="rId9"/>
    <p:sldId id="301" r:id="rId10"/>
    <p:sldId id="302" r:id="rId11"/>
    <p:sldId id="263" r:id="rId12"/>
    <p:sldId id="264" r:id="rId13"/>
    <p:sldId id="265" r:id="rId14"/>
    <p:sldId id="266" r:id="rId15"/>
    <p:sldId id="303" r:id="rId16"/>
    <p:sldId id="304" r:id="rId17"/>
    <p:sldId id="267" r:id="rId18"/>
    <p:sldId id="268" r:id="rId19"/>
    <p:sldId id="310" r:id="rId20"/>
    <p:sldId id="311" r:id="rId21"/>
    <p:sldId id="312" r:id="rId22"/>
    <p:sldId id="313" r:id="rId23"/>
    <p:sldId id="316" r:id="rId24"/>
    <p:sldId id="317" r:id="rId25"/>
    <p:sldId id="318" r:id="rId26"/>
    <p:sldId id="270" r:id="rId27"/>
    <p:sldId id="273" r:id="rId28"/>
    <p:sldId id="274" r:id="rId29"/>
    <p:sldId id="305" r:id="rId30"/>
    <p:sldId id="306" r:id="rId31"/>
    <p:sldId id="314" r:id="rId32"/>
    <p:sldId id="315" r:id="rId33"/>
    <p:sldId id="271" r:id="rId34"/>
    <p:sldId id="272" r:id="rId35"/>
    <p:sldId id="275" r:id="rId36"/>
    <p:sldId id="276" r:id="rId37"/>
    <p:sldId id="307" r:id="rId38"/>
    <p:sldId id="308" r:id="rId39"/>
    <p:sldId id="309" r:id="rId40"/>
    <p:sldId id="277" r:id="rId41"/>
    <p:sldId id="278" r:id="rId42"/>
    <p:sldId id="279" r:id="rId43"/>
    <p:sldId id="280" r:id="rId44"/>
    <p:sldId id="281" r:id="rId45"/>
    <p:sldId id="282" r:id="rId46"/>
    <p:sldId id="283" r:id="rId47"/>
    <p:sldId id="284" r:id="rId48"/>
    <p:sldId id="285" r:id="rId49"/>
    <p:sldId id="286" r:id="rId50"/>
    <p:sldId id="291" r:id="rId51"/>
    <p:sldId id="292" r:id="rId52"/>
    <p:sldId id="293" r:id="rId53"/>
    <p:sldId id="294" r:id="rId54"/>
    <p:sldId id="287" r:id="rId55"/>
    <p:sldId id="288" r:id="rId56"/>
    <p:sldId id="296" r:id="rId57"/>
    <p:sldId id="295" r:id="rId58"/>
    <p:sldId id="297" r:id="rId59"/>
    <p:sldId id="298" r:id="rId60"/>
    <p:sldId id="289" r:id="rId61"/>
    <p:sldId id="290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9394D1-92A1-4325-A684-C0DAB96C6508}" v="1" dt="2023-05-15T17:27:02.9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1" autoAdjust="0"/>
    <p:restoredTop sz="94660"/>
  </p:normalViewPr>
  <p:slideViewPr>
    <p:cSldViewPr>
      <p:cViewPr varScale="1">
        <p:scale>
          <a:sx n="101" d="100"/>
          <a:sy n="101" d="100"/>
        </p:scale>
        <p:origin x="519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ron Harnik" userId="1ebcbbd8-47b1-46b8-8efc-bb103878f2cf" providerId="ADAL" clId="{186D0C12-986A-4086-A4F7-639DA68C6400}"/>
    <pc:docChg chg="undo custSel addSld delSld modSld">
      <pc:chgData name="Sharon Harnik" userId="1ebcbbd8-47b1-46b8-8efc-bb103878f2cf" providerId="ADAL" clId="{186D0C12-986A-4086-A4F7-639DA68C6400}" dt="2021-10-27T22:37:39.944" v="1103" actId="13926"/>
      <pc:docMkLst>
        <pc:docMk/>
      </pc:docMkLst>
      <pc:sldChg chg="modSp del mod">
        <pc:chgData name="Sharon Harnik" userId="1ebcbbd8-47b1-46b8-8efc-bb103878f2cf" providerId="ADAL" clId="{186D0C12-986A-4086-A4F7-639DA68C6400}" dt="2021-10-27T22:33:57.316" v="961" actId="47"/>
        <pc:sldMkLst>
          <pc:docMk/>
          <pc:sldMk cId="4148800884" sldId="269"/>
        </pc:sldMkLst>
        <pc:spChg chg="mod">
          <ac:chgData name="Sharon Harnik" userId="1ebcbbd8-47b1-46b8-8efc-bb103878f2cf" providerId="ADAL" clId="{186D0C12-986A-4086-A4F7-639DA68C6400}" dt="2021-10-27T22:31:43.973" v="829" actId="20577"/>
          <ac:spMkLst>
            <pc:docMk/>
            <pc:sldMk cId="4148800884" sldId="269"/>
            <ac:spMk id="2" creationId="{00000000-0000-0000-0000-000000000000}"/>
          </ac:spMkLst>
        </pc:spChg>
      </pc:sldChg>
      <pc:sldChg chg="modSp mod">
        <pc:chgData name="Sharon Harnik" userId="1ebcbbd8-47b1-46b8-8efc-bb103878f2cf" providerId="ADAL" clId="{186D0C12-986A-4086-A4F7-639DA68C6400}" dt="2021-10-27T22:37:39.944" v="1103" actId="13926"/>
        <pc:sldMkLst>
          <pc:docMk/>
          <pc:sldMk cId="3338288684" sldId="270"/>
        </pc:sldMkLst>
        <pc:spChg chg="mod">
          <ac:chgData name="Sharon Harnik" userId="1ebcbbd8-47b1-46b8-8efc-bb103878f2cf" providerId="ADAL" clId="{186D0C12-986A-4086-A4F7-639DA68C6400}" dt="2021-10-27T22:37:39.944" v="1103" actId="13926"/>
          <ac:spMkLst>
            <pc:docMk/>
            <pc:sldMk cId="3338288684" sldId="270"/>
            <ac:spMk id="3" creationId="{00000000-0000-0000-0000-000000000000}"/>
          </ac:spMkLst>
        </pc:spChg>
      </pc:sldChg>
      <pc:sldChg chg="modSp new mod">
        <pc:chgData name="Sharon Harnik" userId="1ebcbbd8-47b1-46b8-8efc-bb103878f2cf" providerId="ADAL" clId="{186D0C12-986A-4086-A4F7-639DA68C6400}" dt="2021-10-27T22:19:26.575" v="301" actId="255"/>
        <pc:sldMkLst>
          <pc:docMk/>
          <pc:sldMk cId="427080370" sldId="310"/>
        </pc:sldMkLst>
        <pc:spChg chg="mod">
          <ac:chgData name="Sharon Harnik" userId="1ebcbbd8-47b1-46b8-8efc-bb103878f2cf" providerId="ADAL" clId="{186D0C12-986A-4086-A4F7-639DA68C6400}" dt="2021-10-27T21:47:20.051" v="149" actId="6549"/>
          <ac:spMkLst>
            <pc:docMk/>
            <pc:sldMk cId="427080370" sldId="310"/>
            <ac:spMk id="2" creationId="{86C6F18C-F67D-4DA0-80BB-67326BDD839F}"/>
          </ac:spMkLst>
        </pc:spChg>
        <pc:spChg chg="mod">
          <ac:chgData name="Sharon Harnik" userId="1ebcbbd8-47b1-46b8-8efc-bb103878f2cf" providerId="ADAL" clId="{186D0C12-986A-4086-A4F7-639DA68C6400}" dt="2021-10-27T22:19:26.575" v="301" actId="255"/>
          <ac:spMkLst>
            <pc:docMk/>
            <pc:sldMk cId="427080370" sldId="310"/>
            <ac:spMk id="3" creationId="{F938B5D9-526F-48BD-AC4B-A2D10D1DD6CF}"/>
          </ac:spMkLst>
        </pc:spChg>
      </pc:sldChg>
      <pc:sldChg chg="modSp new mod">
        <pc:chgData name="Sharon Harnik" userId="1ebcbbd8-47b1-46b8-8efc-bb103878f2cf" providerId="ADAL" clId="{186D0C12-986A-4086-A4F7-639DA68C6400}" dt="2021-10-27T22:11:36.272" v="253" actId="20577"/>
        <pc:sldMkLst>
          <pc:docMk/>
          <pc:sldMk cId="2441019687" sldId="311"/>
        </pc:sldMkLst>
        <pc:spChg chg="mod">
          <ac:chgData name="Sharon Harnik" userId="1ebcbbd8-47b1-46b8-8efc-bb103878f2cf" providerId="ADAL" clId="{186D0C12-986A-4086-A4F7-639DA68C6400}" dt="2021-10-27T22:11:36.272" v="253" actId="20577"/>
          <ac:spMkLst>
            <pc:docMk/>
            <pc:sldMk cId="2441019687" sldId="311"/>
            <ac:spMk id="2" creationId="{D20110B4-45A2-4A27-A1D1-F3D663D87023}"/>
          </ac:spMkLst>
        </pc:spChg>
        <pc:spChg chg="mod">
          <ac:chgData name="Sharon Harnik" userId="1ebcbbd8-47b1-46b8-8efc-bb103878f2cf" providerId="ADAL" clId="{186D0C12-986A-4086-A4F7-639DA68C6400}" dt="2021-10-27T22:11:30.082" v="246" actId="255"/>
          <ac:spMkLst>
            <pc:docMk/>
            <pc:sldMk cId="2441019687" sldId="311"/>
            <ac:spMk id="3" creationId="{B287FF01-2E14-413B-B77F-F2468315CB60}"/>
          </ac:spMkLst>
        </pc:spChg>
      </pc:sldChg>
      <pc:sldChg chg="modSp new mod">
        <pc:chgData name="Sharon Harnik" userId="1ebcbbd8-47b1-46b8-8efc-bb103878f2cf" providerId="ADAL" clId="{186D0C12-986A-4086-A4F7-639DA68C6400}" dt="2021-10-27T22:20:00.447" v="305" actId="27636"/>
        <pc:sldMkLst>
          <pc:docMk/>
          <pc:sldMk cId="2975438051" sldId="312"/>
        </pc:sldMkLst>
        <pc:spChg chg="mod">
          <ac:chgData name="Sharon Harnik" userId="1ebcbbd8-47b1-46b8-8efc-bb103878f2cf" providerId="ADAL" clId="{186D0C12-986A-4086-A4F7-639DA68C6400}" dt="2021-10-27T22:19:05.517" v="300" actId="20577"/>
          <ac:spMkLst>
            <pc:docMk/>
            <pc:sldMk cId="2975438051" sldId="312"/>
            <ac:spMk id="2" creationId="{EF9388E1-A7DE-4ED4-93BF-B359DC4792F7}"/>
          </ac:spMkLst>
        </pc:spChg>
        <pc:spChg chg="mod">
          <ac:chgData name="Sharon Harnik" userId="1ebcbbd8-47b1-46b8-8efc-bb103878f2cf" providerId="ADAL" clId="{186D0C12-986A-4086-A4F7-639DA68C6400}" dt="2021-10-27T22:20:00.447" v="305" actId="27636"/>
          <ac:spMkLst>
            <pc:docMk/>
            <pc:sldMk cId="2975438051" sldId="312"/>
            <ac:spMk id="3" creationId="{A93D0E98-FA12-4740-8569-7D32BDA8C6DF}"/>
          </ac:spMkLst>
        </pc:spChg>
      </pc:sldChg>
      <pc:sldChg chg="modSp new mod">
        <pc:chgData name="Sharon Harnik" userId="1ebcbbd8-47b1-46b8-8efc-bb103878f2cf" providerId="ADAL" clId="{186D0C12-986A-4086-A4F7-639DA68C6400}" dt="2021-10-27T22:21:50.020" v="370" actId="13926"/>
        <pc:sldMkLst>
          <pc:docMk/>
          <pc:sldMk cId="3281598996" sldId="313"/>
        </pc:sldMkLst>
        <pc:spChg chg="mod">
          <ac:chgData name="Sharon Harnik" userId="1ebcbbd8-47b1-46b8-8efc-bb103878f2cf" providerId="ADAL" clId="{186D0C12-986A-4086-A4F7-639DA68C6400}" dt="2021-10-27T22:20:19.606" v="323"/>
          <ac:spMkLst>
            <pc:docMk/>
            <pc:sldMk cId="3281598996" sldId="313"/>
            <ac:spMk id="2" creationId="{AB29D3A3-7027-4420-9E6F-1400799FE16A}"/>
          </ac:spMkLst>
        </pc:spChg>
        <pc:spChg chg="mod">
          <ac:chgData name="Sharon Harnik" userId="1ebcbbd8-47b1-46b8-8efc-bb103878f2cf" providerId="ADAL" clId="{186D0C12-986A-4086-A4F7-639DA68C6400}" dt="2021-10-27T22:21:50.020" v="370" actId="13926"/>
          <ac:spMkLst>
            <pc:docMk/>
            <pc:sldMk cId="3281598996" sldId="313"/>
            <ac:spMk id="3" creationId="{3FB4D5CE-96BF-4DA1-8F47-EC28BDA13482}"/>
          </ac:spMkLst>
        </pc:spChg>
      </pc:sldChg>
      <pc:sldChg chg="new del">
        <pc:chgData name="Sharon Harnik" userId="1ebcbbd8-47b1-46b8-8efc-bb103878f2cf" providerId="ADAL" clId="{186D0C12-986A-4086-A4F7-639DA68C6400}" dt="2021-10-27T22:22:40.548" v="372" actId="680"/>
        <pc:sldMkLst>
          <pc:docMk/>
          <pc:sldMk cId="1069465048" sldId="314"/>
        </pc:sldMkLst>
      </pc:sldChg>
      <pc:sldChg chg="modSp new mod">
        <pc:chgData name="Sharon Harnik" userId="1ebcbbd8-47b1-46b8-8efc-bb103878f2cf" providerId="ADAL" clId="{186D0C12-986A-4086-A4F7-639DA68C6400}" dt="2021-10-27T22:23:35.253" v="432" actId="113"/>
        <pc:sldMkLst>
          <pc:docMk/>
          <pc:sldMk cId="4192711005" sldId="314"/>
        </pc:sldMkLst>
        <pc:spChg chg="mod">
          <ac:chgData name="Sharon Harnik" userId="1ebcbbd8-47b1-46b8-8efc-bb103878f2cf" providerId="ADAL" clId="{186D0C12-986A-4086-A4F7-639DA68C6400}" dt="2021-10-27T22:23:03.453" v="425" actId="20577"/>
          <ac:spMkLst>
            <pc:docMk/>
            <pc:sldMk cId="4192711005" sldId="314"/>
            <ac:spMk id="2" creationId="{596B9249-C7F1-40D4-98B9-792A2DBDC3DE}"/>
          </ac:spMkLst>
        </pc:spChg>
        <pc:spChg chg="mod">
          <ac:chgData name="Sharon Harnik" userId="1ebcbbd8-47b1-46b8-8efc-bb103878f2cf" providerId="ADAL" clId="{186D0C12-986A-4086-A4F7-639DA68C6400}" dt="2021-10-27T22:23:35.253" v="432" actId="113"/>
          <ac:spMkLst>
            <pc:docMk/>
            <pc:sldMk cId="4192711005" sldId="314"/>
            <ac:spMk id="3" creationId="{A44C88CE-943D-456C-B077-60205784BB75}"/>
          </ac:spMkLst>
        </pc:spChg>
      </pc:sldChg>
      <pc:sldChg chg="modSp new mod">
        <pc:chgData name="Sharon Harnik" userId="1ebcbbd8-47b1-46b8-8efc-bb103878f2cf" providerId="ADAL" clId="{186D0C12-986A-4086-A4F7-639DA68C6400}" dt="2021-10-27T22:25:27.984" v="626" actId="113"/>
        <pc:sldMkLst>
          <pc:docMk/>
          <pc:sldMk cId="2603145034" sldId="315"/>
        </pc:sldMkLst>
        <pc:spChg chg="mod">
          <ac:chgData name="Sharon Harnik" userId="1ebcbbd8-47b1-46b8-8efc-bb103878f2cf" providerId="ADAL" clId="{186D0C12-986A-4086-A4F7-639DA68C6400}" dt="2021-10-27T22:24:05.869" v="440" actId="20577"/>
          <ac:spMkLst>
            <pc:docMk/>
            <pc:sldMk cId="2603145034" sldId="315"/>
            <ac:spMk id="2" creationId="{6027831D-4FD0-478A-A59F-9F9C174F64DD}"/>
          </ac:spMkLst>
        </pc:spChg>
        <pc:spChg chg="mod">
          <ac:chgData name="Sharon Harnik" userId="1ebcbbd8-47b1-46b8-8efc-bb103878f2cf" providerId="ADAL" clId="{186D0C12-986A-4086-A4F7-639DA68C6400}" dt="2021-10-27T22:25:27.984" v="626" actId="113"/>
          <ac:spMkLst>
            <pc:docMk/>
            <pc:sldMk cId="2603145034" sldId="315"/>
            <ac:spMk id="3" creationId="{799B6C57-5245-4399-B653-2745D8BAC73F}"/>
          </ac:spMkLst>
        </pc:spChg>
      </pc:sldChg>
      <pc:sldChg chg="modSp new mod">
        <pc:chgData name="Sharon Harnik" userId="1ebcbbd8-47b1-46b8-8efc-bb103878f2cf" providerId="ADAL" clId="{186D0C12-986A-4086-A4F7-639DA68C6400}" dt="2021-10-27T22:29:43.169" v="734" actId="113"/>
        <pc:sldMkLst>
          <pc:docMk/>
          <pc:sldMk cId="1685730171" sldId="316"/>
        </pc:sldMkLst>
        <pc:spChg chg="mod">
          <ac:chgData name="Sharon Harnik" userId="1ebcbbd8-47b1-46b8-8efc-bb103878f2cf" providerId="ADAL" clId="{186D0C12-986A-4086-A4F7-639DA68C6400}" dt="2021-10-27T22:29:14.369" v="731" actId="21"/>
          <ac:spMkLst>
            <pc:docMk/>
            <pc:sldMk cId="1685730171" sldId="316"/>
            <ac:spMk id="2" creationId="{78665396-06C5-42B3-88A1-47E99526F8AC}"/>
          </ac:spMkLst>
        </pc:spChg>
        <pc:spChg chg="mod">
          <ac:chgData name="Sharon Harnik" userId="1ebcbbd8-47b1-46b8-8efc-bb103878f2cf" providerId="ADAL" clId="{186D0C12-986A-4086-A4F7-639DA68C6400}" dt="2021-10-27T22:29:43.169" v="734" actId="113"/>
          <ac:spMkLst>
            <pc:docMk/>
            <pc:sldMk cId="1685730171" sldId="316"/>
            <ac:spMk id="3" creationId="{A6EBB564-9145-4DD7-937F-5FD98AA52C83}"/>
          </ac:spMkLst>
        </pc:spChg>
      </pc:sldChg>
      <pc:sldChg chg="modSp new mod">
        <pc:chgData name="Sharon Harnik" userId="1ebcbbd8-47b1-46b8-8efc-bb103878f2cf" providerId="ADAL" clId="{186D0C12-986A-4086-A4F7-639DA68C6400}" dt="2021-10-27T22:30:56.063" v="795" actId="113"/>
        <pc:sldMkLst>
          <pc:docMk/>
          <pc:sldMk cId="123435811" sldId="317"/>
        </pc:sldMkLst>
        <pc:spChg chg="mod">
          <ac:chgData name="Sharon Harnik" userId="1ebcbbd8-47b1-46b8-8efc-bb103878f2cf" providerId="ADAL" clId="{186D0C12-986A-4086-A4F7-639DA68C6400}" dt="2021-10-27T22:30:23.128" v="750" actId="20577"/>
          <ac:spMkLst>
            <pc:docMk/>
            <pc:sldMk cId="123435811" sldId="317"/>
            <ac:spMk id="2" creationId="{D1CEF26E-B953-4925-A513-6122E9028470}"/>
          </ac:spMkLst>
        </pc:spChg>
        <pc:spChg chg="mod">
          <ac:chgData name="Sharon Harnik" userId="1ebcbbd8-47b1-46b8-8efc-bb103878f2cf" providerId="ADAL" clId="{186D0C12-986A-4086-A4F7-639DA68C6400}" dt="2021-10-27T22:30:56.063" v="795" actId="113"/>
          <ac:spMkLst>
            <pc:docMk/>
            <pc:sldMk cId="123435811" sldId="317"/>
            <ac:spMk id="3" creationId="{471F7D0B-5960-4F6D-9A92-18056AC36A31}"/>
          </ac:spMkLst>
        </pc:spChg>
      </pc:sldChg>
      <pc:sldChg chg="modSp new mod">
        <pc:chgData name="Sharon Harnik" userId="1ebcbbd8-47b1-46b8-8efc-bb103878f2cf" providerId="ADAL" clId="{186D0C12-986A-4086-A4F7-639DA68C6400}" dt="2021-10-27T22:33:49.456" v="960" actId="255"/>
        <pc:sldMkLst>
          <pc:docMk/>
          <pc:sldMk cId="164536392" sldId="318"/>
        </pc:sldMkLst>
        <pc:spChg chg="mod">
          <ac:chgData name="Sharon Harnik" userId="1ebcbbd8-47b1-46b8-8efc-bb103878f2cf" providerId="ADAL" clId="{186D0C12-986A-4086-A4F7-639DA68C6400}" dt="2021-10-27T22:33:38.872" v="959" actId="20577"/>
          <ac:spMkLst>
            <pc:docMk/>
            <pc:sldMk cId="164536392" sldId="318"/>
            <ac:spMk id="2" creationId="{63432E92-A894-44F1-8968-86B0CD79A314}"/>
          </ac:spMkLst>
        </pc:spChg>
        <pc:spChg chg="mod">
          <ac:chgData name="Sharon Harnik" userId="1ebcbbd8-47b1-46b8-8efc-bb103878f2cf" providerId="ADAL" clId="{186D0C12-986A-4086-A4F7-639DA68C6400}" dt="2021-10-27T22:33:49.456" v="960" actId="255"/>
          <ac:spMkLst>
            <pc:docMk/>
            <pc:sldMk cId="164536392" sldId="318"/>
            <ac:spMk id="3" creationId="{09707061-4214-4F2C-A72F-E195331DFA24}"/>
          </ac:spMkLst>
        </pc:spChg>
      </pc:sldChg>
      <pc:sldChg chg="new del">
        <pc:chgData name="Sharon Harnik" userId="1ebcbbd8-47b1-46b8-8efc-bb103878f2cf" providerId="ADAL" clId="{186D0C12-986A-4086-A4F7-639DA68C6400}" dt="2021-10-27T22:31:58.304" v="831" actId="680"/>
        <pc:sldMkLst>
          <pc:docMk/>
          <pc:sldMk cId="2943294160" sldId="318"/>
        </pc:sldMkLst>
      </pc:sldChg>
    </pc:docChg>
  </pc:docChgLst>
  <pc:docChgLst>
    <pc:chgData name="Sharon Harnik" userId="1ebcbbd8-47b1-46b8-8efc-bb103878f2cf" providerId="ADAL" clId="{5E9394D1-92A1-4325-A684-C0DAB96C6508}"/>
    <pc:docChg chg="undo custSel modSld">
      <pc:chgData name="Sharon Harnik" userId="1ebcbbd8-47b1-46b8-8efc-bb103878f2cf" providerId="ADAL" clId="{5E9394D1-92A1-4325-A684-C0DAB96C6508}" dt="2023-05-15T17:32:50.094" v="333" actId="20577"/>
      <pc:docMkLst>
        <pc:docMk/>
      </pc:docMkLst>
      <pc:sldChg chg="modSp mod">
        <pc:chgData name="Sharon Harnik" userId="1ebcbbd8-47b1-46b8-8efc-bb103878f2cf" providerId="ADAL" clId="{5E9394D1-92A1-4325-A684-C0DAB96C6508}" dt="2023-05-15T17:25:31.828" v="114" actId="20577"/>
        <pc:sldMkLst>
          <pc:docMk/>
          <pc:sldMk cId="197509919" sldId="259"/>
        </pc:sldMkLst>
        <pc:spChg chg="mod">
          <ac:chgData name="Sharon Harnik" userId="1ebcbbd8-47b1-46b8-8efc-bb103878f2cf" providerId="ADAL" clId="{5E9394D1-92A1-4325-A684-C0DAB96C6508}" dt="2023-05-15T17:25:31.828" v="114" actId="20577"/>
          <ac:spMkLst>
            <pc:docMk/>
            <pc:sldMk cId="197509919" sldId="259"/>
            <ac:spMk id="4" creationId="{00000000-0000-0000-0000-000000000000}"/>
          </ac:spMkLst>
        </pc:spChg>
      </pc:sldChg>
      <pc:sldChg chg="modSp mod">
        <pc:chgData name="Sharon Harnik" userId="1ebcbbd8-47b1-46b8-8efc-bb103878f2cf" providerId="ADAL" clId="{5E9394D1-92A1-4325-A684-C0DAB96C6508}" dt="2023-05-15T17:26:44.350" v="192" actId="20577"/>
        <pc:sldMkLst>
          <pc:docMk/>
          <pc:sldMk cId="3704517982" sldId="267"/>
        </pc:sldMkLst>
        <pc:spChg chg="mod">
          <ac:chgData name="Sharon Harnik" userId="1ebcbbd8-47b1-46b8-8efc-bb103878f2cf" providerId="ADAL" clId="{5E9394D1-92A1-4325-A684-C0DAB96C6508}" dt="2023-05-15T17:26:44.350" v="192" actId="20577"/>
          <ac:spMkLst>
            <pc:docMk/>
            <pc:sldMk cId="3704517982" sldId="267"/>
            <ac:spMk id="4" creationId="{00000000-0000-0000-0000-000000000000}"/>
          </ac:spMkLst>
        </pc:spChg>
      </pc:sldChg>
      <pc:sldChg chg="modSp mod">
        <pc:chgData name="Sharon Harnik" userId="1ebcbbd8-47b1-46b8-8efc-bb103878f2cf" providerId="ADAL" clId="{5E9394D1-92A1-4325-A684-C0DAB96C6508}" dt="2023-05-15T17:30:38.307" v="297" actId="20577"/>
        <pc:sldMkLst>
          <pc:docMk/>
          <pc:sldMk cId="644596308" sldId="268"/>
        </pc:sldMkLst>
        <pc:spChg chg="mod">
          <ac:chgData name="Sharon Harnik" userId="1ebcbbd8-47b1-46b8-8efc-bb103878f2cf" providerId="ADAL" clId="{5E9394D1-92A1-4325-A684-C0DAB96C6508}" dt="2023-05-15T17:30:38.307" v="297" actId="20577"/>
          <ac:spMkLst>
            <pc:docMk/>
            <pc:sldMk cId="644596308" sldId="268"/>
            <ac:spMk id="2" creationId="{00000000-0000-0000-0000-000000000000}"/>
          </ac:spMkLst>
        </pc:spChg>
        <pc:spChg chg="mod">
          <ac:chgData name="Sharon Harnik" userId="1ebcbbd8-47b1-46b8-8efc-bb103878f2cf" providerId="ADAL" clId="{5E9394D1-92A1-4325-A684-C0DAB96C6508}" dt="2023-05-15T17:27:29.721" v="195" actId="1076"/>
          <ac:spMkLst>
            <pc:docMk/>
            <pc:sldMk cId="644596308" sldId="268"/>
            <ac:spMk id="4" creationId="{00000000-0000-0000-0000-000000000000}"/>
          </ac:spMkLst>
        </pc:spChg>
      </pc:sldChg>
      <pc:sldChg chg="modSp mod">
        <pc:chgData name="Sharon Harnik" userId="1ebcbbd8-47b1-46b8-8efc-bb103878f2cf" providerId="ADAL" clId="{5E9394D1-92A1-4325-A684-C0DAB96C6508}" dt="2023-05-15T17:21:45.690" v="0" actId="14100"/>
        <pc:sldMkLst>
          <pc:docMk/>
          <pc:sldMk cId="1346100325" sldId="274"/>
        </pc:sldMkLst>
        <pc:spChg chg="mod">
          <ac:chgData name="Sharon Harnik" userId="1ebcbbd8-47b1-46b8-8efc-bb103878f2cf" providerId="ADAL" clId="{5E9394D1-92A1-4325-A684-C0DAB96C6508}" dt="2023-05-15T17:21:45.690" v="0" actId="14100"/>
          <ac:spMkLst>
            <pc:docMk/>
            <pc:sldMk cId="1346100325" sldId="274"/>
            <ac:spMk id="3" creationId="{00000000-0000-0000-0000-000000000000}"/>
          </ac:spMkLst>
        </pc:spChg>
      </pc:sldChg>
      <pc:sldChg chg="modSp mod">
        <pc:chgData name="Sharon Harnik" userId="1ebcbbd8-47b1-46b8-8efc-bb103878f2cf" providerId="ADAL" clId="{5E9394D1-92A1-4325-A684-C0DAB96C6508}" dt="2023-05-15T17:23:03.354" v="21" actId="20577"/>
        <pc:sldMkLst>
          <pc:docMk/>
          <pc:sldMk cId="578099420" sldId="307"/>
        </pc:sldMkLst>
        <pc:spChg chg="mod">
          <ac:chgData name="Sharon Harnik" userId="1ebcbbd8-47b1-46b8-8efc-bb103878f2cf" providerId="ADAL" clId="{5E9394D1-92A1-4325-A684-C0DAB96C6508}" dt="2023-05-15T17:23:03.354" v="21" actId="20577"/>
          <ac:spMkLst>
            <pc:docMk/>
            <pc:sldMk cId="578099420" sldId="307"/>
            <ac:spMk id="2" creationId="{00000000-0000-0000-0000-000000000000}"/>
          </ac:spMkLst>
        </pc:spChg>
      </pc:sldChg>
      <pc:sldChg chg="modSp mod">
        <pc:chgData name="Sharon Harnik" userId="1ebcbbd8-47b1-46b8-8efc-bb103878f2cf" providerId="ADAL" clId="{5E9394D1-92A1-4325-A684-C0DAB96C6508}" dt="2023-05-15T17:23:37.975" v="85" actId="20577"/>
        <pc:sldMkLst>
          <pc:docMk/>
          <pc:sldMk cId="3282213822" sldId="309"/>
        </pc:sldMkLst>
        <pc:spChg chg="mod">
          <ac:chgData name="Sharon Harnik" userId="1ebcbbd8-47b1-46b8-8efc-bb103878f2cf" providerId="ADAL" clId="{5E9394D1-92A1-4325-A684-C0DAB96C6508}" dt="2023-05-15T17:23:37.975" v="85" actId="20577"/>
          <ac:spMkLst>
            <pc:docMk/>
            <pc:sldMk cId="3282213822" sldId="309"/>
            <ac:spMk id="2" creationId="{00000000-0000-0000-0000-000000000000}"/>
          </ac:spMkLst>
        </pc:spChg>
      </pc:sldChg>
      <pc:sldChg chg="modSp mod">
        <pc:chgData name="Sharon Harnik" userId="1ebcbbd8-47b1-46b8-8efc-bb103878f2cf" providerId="ADAL" clId="{5E9394D1-92A1-4325-A684-C0DAB96C6508}" dt="2023-05-15T17:32:50.094" v="333" actId="20577"/>
        <pc:sldMkLst>
          <pc:docMk/>
          <pc:sldMk cId="2603145034" sldId="315"/>
        </pc:sldMkLst>
        <pc:spChg chg="mod">
          <ac:chgData name="Sharon Harnik" userId="1ebcbbd8-47b1-46b8-8efc-bb103878f2cf" providerId="ADAL" clId="{5E9394D1-92A1-4325-A684-C0DAB96C6508}" dt="2023-05-15T17:32:50.094" v="333" actId="20577"/>
          <ac:spMkLst>
            <pc:docMk/>
            <pc:sldMk cId="2603145034" sldId="315"/>
            <ac:spMk id="3" creationId="{799B6C57-5245-4399-B653-2745D8BAC73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A4B44ED-5F67-4D60-B7C0-DA8D71BDA21A}" type="datetimeFigureOut">
              <a:rPr lang="en-C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2023-05-15</a:t>
            </a:fld>
            <a:endParaRPr lang="en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B52A-954E-4AA6-8C75-CB6952936905}" type="slidenum">
              <a:rPr lang="en-C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73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44ED-5F67-4D60-B7C0-DA8D71BDA21A}" type="datetimeFigureOut">
              <a:rPr lang="en-C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2023-05-15</a:t>
            </a:fld>
            <a:endParaRPr lang="en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B52A-954E-4AA6-8C75-CB6952936905}" type="slidenum">
              <a:rPr lang="en-C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575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44ED-5F67-4D60-B7C0-DA8D71BDA21A}" type="datetimeFigureOut">
              <a:rPr lang="en-C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2023-05-15</a:t>
            </a:fld>
            <a:endParaRPr lang="en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B52A-954E-4AA6-8C75-CB6952936905}" type="slidenum">
              <a:rPr lang="en-C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766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44ED-5F67-4D60-B7C0-DA8D71BDA21A}" type="datetimeFigureOut">
              <a:rPr lang="en-C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2023-05-15</a:t>
            </a:fld>
            <a:endParaRPr lang="en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B52A-954E-4AA6-8C75-CB6952936905}" type="slidenum">
              <a:rPr lang="en-C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9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44ED-5F67-4D60-B7C0-DA8D71BDA21A}" type="datetimeFigureOut">
              <a:rPr lang="en-C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2023-05-15</a:t>
            </a:fld>
            <a:endParaRPr lang="en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B52A-954E-4AA6-8C75-CB6952936905}" type="slidenum">
              <a:rPr lang="en-C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02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44ED-5F67-4D60-B7C0-DA8D71BDA21A}" type="datetimeFigureOut">
              <a:rPr lang="en-C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2023-05-15</a:t>
            </a:fld>
            <a:endParaRPr lang="en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B52A-954E-4AA6-8C75-CB6952936905}" type="slidenum">
              <a:rPr lang="en-C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35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44ED-5F67-4D60-B7C0-DA8D71BDA21A}" type="datetimeFigureOut">
              <a:rPr lang="en-C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2023-05-15</a:t>
            </a:fld>
            <a:endParaRPr lang="en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B52A-954E-4AA6-8C75-CB6952936905}" type="slidenum">
              <a:rPr lang="en-C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580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44ED-5F67-4D60-B7C0-DA8D71BDA21A}" type="datetimeFigureOut">
              <a:rPr lang="en-C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2023-05-15</a:t>
            </a:fld>
            <a:endParaRPr lang="en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B52A-954E-4AA6-8C75-CB6952936905}" type="slidenum">
              <a:rPr lang="en-C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6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44ED-5F67-4D60-B7C0-DA8D71BDA21A}" type="datetimeFigureOut">
              <a:rPr lang="en-C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2023-05-15</a:t>
            </a:fld>
            <a:endParaRPr lang="en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B52A-954E-4AA6-8C75-CB6952936905}" type="slidenum">
              <a:rPr lang="en-C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74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44ED-5F67-4D60-B7C0-DA8D71BDA21A}" type="datetimeFigureOut">
              <a:rPr lang="en-C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2023-05-15</a:t>
            </a:fld>
            <a:endParaRPr lang="en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B52A-954E-4AA6-8C75-CB6952936905}" type="slidenum">
              <a:rPr lang="en-C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391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44ED-5F67-4D60-B7C0-DA8D71BDA21A}" type="datetimeFigureOut">
              <a:rPr lang="en-C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2023-05-15</a:t>
            </a:fld>
            <a:endParaRPr lang="en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B52A-954E-4AA6-8C75-CB6952936905}" type="slidenum">
              <a:rPr lang="en-C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47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4B44ED-5F67-4D60-B7C0-DA8D71BDA21A}" type="datetimeFigureOut">
              <a:rPr lang="en-C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2023-05-15</a:t>
            </a:fld>
            <a:endParaRPr lang="en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DF2B52A-954E-4AA6-8C75-CB6952936905}" type="slidenum">
              <a:rPr lang="en-C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27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75893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988840"/>
            <a:ext cx="8424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5400" dirty="0"/>
              <a:t>                    CH</a:t>
            </a:r>
            <a:r>
              <a:rPr lang="en-CA" sz="5400" baseline="-25000" dirty="0"/>
              <a:t>7</a:t>
            </a:r>
          </a:p>
          <a:p>
            <a:r>
              <a:rPr lang="en-CA" sz="5400" dirty="0"/>
              <a:t>      Answer: </a:t>
            </a:r>
          </a:p>
          <a:p>
            <a:r>
              <a:rPr lang="en-CA" sz="5400" dirty="0"/>
              <a:t>        carbon </a:t>
            </a:r>
            <a:r>
              <a:rPr lang="en-CA" sz="5400" dirty="0" err="1"/>
              <a:t>heptahydride</a:t>
            </a:r>
            <a:endParaRPr lang="en-CA" sz="5400" dirty="0"/>
          </a:p>
        </p:txBody>
      </p:sp>
    </p:spTree>
    <p:extLst>
      <p:ext uri="{BB962C8B-B14F-4D97-AF65-F5344CB8AC3E}">
        <p14:creationId xmlns:p14="http://schemas.microsoft.com/office/powerpoint/2010/main" val="2812020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2060848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prstClr val="black"/>
                </a:solidFill>
              </a:rPr>
              <a:t>barium nitride</a:t>
            </a:r>
          </a:p>
        </p:txBody>
      </p:sp>
    </p:spTree>
    <p:extLst>
      <p:ext uri="{BB962C8B-B14F-4D97-AF65-F5344CB8AC3E}">
        <p14:creationId xmlns:p14="http://schemas.microsoft.com/office/powerpoint/2010/main" val="2722926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2060848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prstClr val="black"/>
                </a:solidFill>
              </a:rPr>
              <a:t>barium nitride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83768" y="3284984"/>
                <a:ext cx="41764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4800" dirty="0">
                    <a:solidFill>
                      <a:prstClr val="black"/>
                    </a:solidFill>
                  </a:rPr>
                  <a:t>Answer: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480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B</m:t>
                        </m:r>
                        <m:r>
                          <m:rPr>
                            <m:sty m:val="p"/>
                          </m:rPr>
                          <a:rPr lang="en-CA" sz="48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a:rPr lang="en-CA" sz="48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CA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48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N</m:t>
                        </m:r>
                      </m:e>
                      <m:sub>
                        <m:r>
                          <a:rPr lang="en-CA" sz="48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CA" sz="4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284984"/>
                <a:ext cx="4176464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6560" t="-16176" b="-3897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5865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44358" y="2553165"/>
                <a:ext cx="26174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48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Zn</m:t>
                      </m:r>
                      <m:sSub>
                        <m:sSubPr>
                          <m:ctrlPr>
                            <a:rPr lang="en-CA" sz="4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CA" sz="4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CA" sz="4800" b="0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CN</m:t>
                              </m:r>
                            </m:e>
                          </m:d>
                        </m:e>
                        <m:sub>
                          <m:r>
                            <a:rPr lang="en-CA" sz="4800" b="0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 sz="4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358" y="2553165"/>
                <a:ext cx="2617440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1461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34863" y="2137667"/>
                <a:ext cx="26174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4800">
                          <a:solidFill>
                            <a:prstClr val="black"/>
                          </a:solidFill>
                          <a:latin typeface="Cambria Math"/>
                        </a:rPr>
                        <m:t>Zn</m:t>
                      </m:r>
                      <m:sSub>
                        <m:sSubPr>
                          <m:ctrlPr>
                            <a:rPr lang="en-CA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CA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CA" sz="48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CN</m:t>
                              </m:r>
                            </m:e>
                          </m:d>
                        </m:e>
                        <m:sub>
                          <m:r>
                            <a:rPr lang="en-CA" sz="48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 sz="4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863" y="2137667"/>
                <a:ext cx="2617440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619672" y="3140968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>
                <a:solidFill>
                  <a:prstClr val="black"/>
                </a:solidFill>
              </a:rPr>
              <a:t>Answer: zinc cyanide</a:t>
            </a:r>
          </a:p>
        </p:txBody>
      </p:sp>
    </p:spTree>
    <p:extLst>
      <p:ext uri="{BB962C8B-B14F-4D97-AF65-F5344CB8AC3E}">
        <p14:creationId xmlns:p14="http://schemas.microsoft.com/office/powerpoint/2010/main" val="923616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1880" y="2636912"/>
            <a:ext cx="24818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5400" dirty="0"/>
              <a:t>I</a:t>
            </a:r>
            <a:r>
              <a:rPr lang="en-CA" sz="5400" baseline="-25000" dirty="0"/>
              <a:t>10</a:t>
            </a:r>
            <a:r>
              <a:rPr lang="en-CA" sz="5400" dirty="0"/>
              <a:t>O</a:t>
            </a:r>
            <a:endParaRPr lang="en-CA" sz="5400" baseline="-25000" dirty="0"/>
          </a:p>
        </p:txBody>
      </p:sp>
    </p:spTree>
    <p:extLst>
      <p:ext uri="{BB962C8B-B14F-4D97-AF65-F5344CB8AC3E}">
        <p14:creationId xmlns:p14="http://schemas.microsoft.com/office/powerpoint/2010/main" val="3452610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2636912"/>
            <a:ext cx="77768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5400" dirty="0"/>
              <a:t>I</a:t>
            </a:r>
            <a:r>
              <a:rPr lang="en-CA" sz="5400" baseline="-25000" dirty="0"/>
              <a:t>10</a:t>
            </a:r>
            <a:r>
              <a:rPr lang="en-CA" sz="5400" dirty="0"/>
              <a:t>O</a:t>
            </a:r>
          </a:p>
          <a:p>
            <a:pPr algn="ctr"/>
            <a:r>
              <a:rPr lang="en-CA" sz="5400" dirty="0"/>
              <a:t>Answer: </a:t>
            </a:r>
          </a:p>
          <a:p>
            <a:pPr algn="ctr"/>
            <a:r>
              <a:rPr lang="en-CA" sz="5400" dirty="0" err="1"/>
              <a:t>decaiodine</a:t>
            </a:r>
            <a:r>
              <a:rPr lang="en-CA" sz="5400" dirty="0"/>
              <a:t> monoxide</a:t>
            </a:r>
          </a:p>
        </p:txBody>
      </p:sp>
    </p:spTree>
    <p:extLst>
      <p:ext uri="{BB962C8B-B14F-4D97-AF65-F5344CB8AC3E}">
        <p14:creationId xmlns:p14="http://schemas.microsoft.com/office/powerpoint/2010/main" val="3098476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2060848"/>
            <a:ext cx="4968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solidFill>
                  <a:prstClr val="black"/>
                </a:solidFill>
              </a:rPr>
              <a:t>For: lead (II) nitrate </a:t>
            </a:r>
          </a:p>
          <a:p>
            <a:pPr marL="742950" indent="-742950">
              <a:buAutoNum type="alphaLcParenR"/>
            </a:pPr>
            <a:r>
              <a:rPr lang="en-CA" sz="3600" dirty="0">
                <a:solidFill>
                  <a:prstClr val="black"/>
                </a:solidFill>
              </a:rPr>
              <a:t>List ions and balance</a:t>
            </a:r>
          </a:p>
          <a:p>
            <a:pPr marL="742950" indent="-742950">
              <a:buAutoNum type="alphaLcParenR"/>
            </a:pPr>
            <a:r>
              <a:rPr lang="en-CA" sz="3600" dirty="0">
                <a:solidFill>
                  <a:prstClr val="black"/>
                </a:solidFill>
              </a:rPr>
              <a:t>Write ion ratio</a:t>
            </a:r>
          </a:p>
          <a:p>
            <a:pPr marL="742950" indent="-742950">
              <a:buAutoNum type="alphaLcParenR"/>
            </a:pPr>
            <a:r>
              <a:rPr lang="en-CA" sz="3600" dirty="0">
                <a:solidFill>
                  <a:prstClr val="black"/>
                </a:solidFill>
              </a:rPr>
              <a:t>Give chemical formula</a:t>
            </a:r>
          </a:p>
        </p:txBody>
      </p:sp>
    </p:spTree>
    <p:extLst>
      <p:ext uri="{BB962C8B-B14F-4D97-AF65-F5344CB8AC3E}">
        <p14:creationId xmlns:p14="http://schemas.microsoft.com/office/powerpoint/2010/main" val="3704517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1196752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prstClr val="black"/>
                </a:solidFill>
              </a:rPr>
              <a:t>lead (II) nitrate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483768" y="2420888"/>
                <a:ext cx="4176464" cy="2964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>
                  <a:buAutoNum type="alphaLcParenR"/>
                </a:pPr>
                <a:r>
                  <a:rPr lang="en-CA" sz="2800" dirty="0">
                    <a:solidFill>
                      <a:prstClr val="black"/>
                    </a:solidFill>
                  </a:rPr>
                  <a:t>List ions and balance</a:t>
                </a:r>
              </a:p>
              <a:p>
                <a:r>
                  <a:rPr lang="en-CA" sz="2800" dirty="0">
                    <a:solidFill>
                      <a:prstClr val="black"/>
                    </a:solidFill>
                  </a:rPr>
                  <a:t>         Pb</a:t>
                </a:r>
                <a:r>
                  <a:rPr lang="en-CA" sz="2800" baseline="30000" dirty="0">
                    <a:solidFill>
                      <a:prstClr val="black"/>
                    </a:solidFill>
                  </a:rPr>
                  <a:t>2+        </a:t>
                </a:r>
                <a:r>
                  <a:rPr lang="en-CA" sz="2800" dirty="0">
                    <a:solidFill>
                      <a:prstClr val="black"/>
                    </a:solidFill>
                  </a:rPr>
                  <a:t>NO</a:t>
                </a:r>
                <a:r>
                  <a:rPr lang="en-CA" sz="2800" baseline="-25000" dirty="0">
                    <a:solidFill>
                      <a:prstClr val="black"/>
                    </a:solidFill>
                  </a:rPr>
                  <a:t>3</a:t>
                </a:r>
                <a:r>
                  <a:rPr lang="en-CA" sz="2800" baseline="30000" dirty="0">
                    <a:solidFill>
                      <a:prstClr val="black"/>
                    </a:solidFill>
                  </a:rPr>
                  <a:t>-</a:t>
                </a:r>
              </a:p>
              <a:p>
                <a:r>
                  <a:rPr lang="en-CA" sz="2800" baseline="30000" dirty="0">
                    <a:solidFill>
                      <a:prstClr val="black"/>
                    </a:solidFill>
                  </a:rPr>
                  <a:t>                2+             1-  1-</a:t>
                </a:r>
              </a:p>
              <a:p>
                <a:pPr marL="742950" indent="-742950">
                  <a:buFontTx/>
                  <a:buAutoNum type="alphaLcParenR"/>
                </a:pPr>
                <a:r>
                  <a:rPr lang="en-CA" sz="2800" dirty="0">
                    <a:solidFill>
                      <a:prstClr val="black"/>
                    </a:solidFill>
                  </a:rPr>
                  <a:t>Write ion ratio</a:t>
                </a:r>
                <a:br>
                  <a:rPr lang="en-CA" sz="2800" dirty="0">
                    <a:solidFill>
                      <a:prstClr val="black"/>
                    </a:solidFill>
                  </a:rPr>
                </a:br>
                <a:r>
                  <a:rPr lang="en-CA" sz="2800" dirty="0">
                    <a:solidFill>
                      <a:prstClr val="black"/>
                    </a:solidFill>
                  </a:rPr>
                  <a:t>1-Pb</a:t>
                </a:r>
                <a:r>
                  <a:rPr lang="en-CA" sz="2800" baseline="30000" dirty="0">
                    <a:solidFill>
                      <a:prstClr val="black"/>
                    </a:solidFill>
                  </a:rPr>
                  <a:t>2+   </a:t>
                </a:r>
                <a:r>
                  <a:rPr lang="en-CA" sz="2800" dirty="0">
                    <a:solidFill>
                      <a:prstClr val="black"/>
                    </a:solidFill>
                  </a:rPr>
                  <a:t>: 2 -</a:t>
                </a:r>
                <a:r>
                  <a:rPr lang="en-CA" sz="2800" baseline="30000" dirty="0">
                    <a:solidFill>
                      <a:prstClr val="black"/>
                    </a:solidFill>
                  </a:rPr>
                  <a:t> </a:t>
                </a:r>
                <a:r>
                  <a:rPr lang="en-CA" sz="2800" dirty="0">
                    <a:solidFill>
                      <a:prstClr val="black"/>
                    </a:solidFill>
                  </a:rPr>
                  <a:t>NO</a:t>
                </a:r>
                <a:r>
                  <a:rPr lang="en-CA" sz="2800" baseline="-25000" dirty="0">
                    <a:solidFill>
                      <a:prstClr val="black"/>
                    </a:solidFill>
                  </a:rPr>
                  <a:t>3</a:t>
                </a:r>
                <a:r>
                  <a:rPr lang="en-CA" sz="2800" baseline="30000" dirty="0">
                    <a:solidFill>
                      <a:prstClr val="black"/>
                    </a:solidFill>
                  </a:rPr>
                  <a:t>-</a:t>
                </a:r>
              </a:p>
              <a:p>
                <a:pPr marL="742950" indent="-742950">
                  <a:buAutoNum type="alphaLcParenR"/>
                </a:pPr>
                <a:r>
                  <a:rPr lang="en-CA" sz="2800" dirty="0">
                    <a:solidFill>
                      <a:prstClr val="black"/>
                    </a:solidFill>
                  </a:rPr>
                  <a:t>Give chemical formula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28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Pb</m:t>
                      </m:r>
                      <m:sSub>
                        <m:sSubPr>
                          <m:ctrlPr>
                            <a:rPr lang="en-CA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CA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CA" sz="2800" b="0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N</m:t>
                              </m:r>
                              <m:sSub>
                                <m:sSubPr>
                                  <m:ctrlPr>
                                    <a:rPr lang="en-CA" sz="2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CA" sz="2800" b="0" i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CA" sz="2800" b="0" i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CA" sz="2800" b="0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 sz="28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2420888"/>
                <a:ext cx="4176464" cy="2964914"/>
              </a:xfrm>
              <a:prstGeom prst="rect">
                <a:avLst/>
              </a:prstGeom>
              <a:blipFill>
                <a:blip r:embed="rId2"/>
                <a:stretch>
                  <a:fillRect l="-2624" t="-205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4596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6F18C-F67D-4DA0-80BB-67326BDD83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elements are in the following compound?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F938B5D9-526F-48BD-AC4B-A2D10D1DD6CF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CA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CA" sz="2400" b="0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N</m:t>
                              </m:r>
                              <m:sSub>
                                <m:sSubPr>
                                  <m:ctrlPr>
                                    <a:rPr lang="en-CA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CA" sz="2400" b="0" i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CA" sz="2400" b="0" i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CA" sz="2400" b="0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CA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C</m:t>
                      </m:r>
                      <m:sSub>
                        <m:sSubPr>
                          <m:ctrlPr>
                            <a:rPr lang="en-CA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CA" sz="2400" b="0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a:rPr lang="en-CA" sz="2400" b="0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CA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CA" sz="2400" b="0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O</m:t>
                          </m:r>
                        </m:e>
                        <m:sub>
                          <m:r>
                            <a:rPr lang="en-CA" sz="2400" b="0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CA" sz="2400" dirty="0"/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F938B5D9-526F-48BD-AC4B-A2D10D1DD6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08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Grab a white board </a:t>
            </a:r>
          </a:p>
          <a:p>
            <a:r>
              <a:rPr lang="en-CA" dirty="0"/>
              <a:t>For each compound given either write the formula or name the compound.  Remember to include Roman numerals for multivalent ions </a:t>
            </a:r>
          </a:p>
        </p:txBody>
      </p:sp>
    </p:spTree>
    <p:extLst>
      <p:ext uri="{BB962C8B-B14F-4D97-AF65-F5344CB8AC3E}">
        <p14:creationId xmlns:p14="http://schemas.microsoft.com/office/powerpoint/2010/main" val="861777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110B4-45A2-4A27-A1D1-F3D663D870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CA" sz="3600" b="0" dirty="0">
                <a:solidFill>
                  <a:prstClr val="black"/>
                </a:solidFill>
              </a:rPr>
            </a:br>
            <a:r>
              <a:rPr lang="en-CA" sz="3600" b="0" dirty="0">
                <a:solidFill>
                  <a:prstClr val="black"/>
                </a:solidFill>
              </a:rPr>
              <a:t>Answer: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B287FF01-2E14-413B-B77F-F2468315CB60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/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𝑁𝑖𝑡𝑟𝑜𝑔𝑒𝑛</m:t>
                      </m:r>
                      <m:r>
                        <a:rPr lang="en-CA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CA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𝐻𝑦𝑑𝑟𝑜𝑔𝑒𝑛</m:t>
                      </m:r>
                      <m:r>
                        <a:rPr lang="en-CA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  <m:oMath xmlns:m="http://schemas.openxmlformats.org/officeDocument/2006/math">
                      <m:r>
                        <a:rPr lang="en-CA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400" b="0" i="1" cap="none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𝐶h𝑟𝑜𝑚𝑖𝑢𝑚</m:t>
                      </m:r>
                      <m:r>
                        <a:rPr lang="en-CA" sz="2400" b="0" i="1" cap="none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400" b="0" i="1" cap="none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CA" sz="2400" b="0" i="1" cap="none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400" b="0" i="1" cap="none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𝑂𝑥𝑦𝑔𝑒𝑛</m:t>
                      </m:r>
                    </m:oMath>
                  </m:oMathPara>
                </a14:m>
                <a:endParaRPr lang="en-CA" sz="2400" dirty="0"/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B287FF01-2E14-413B-B77F-F2468315CB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blipFill>
                <a:blip r:embed="rId2"/>
                <a:stretch>
                  <a:fillRect b="-408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1019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388E1-A7DE-4ED4-93BF-B359DC4792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How many atoms are in the following compound?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A93D0E98-FA12-4740-8569-7D32BDA8C6DF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CA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CA" i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N</m:t>
                              </m:r>
                              <m:sSub>
                                <m:sSubPr>
                                  <m:ctrlPr>
                                    <a:rPr lang="en-CA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CA" i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CA" i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CA" i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CA" i="0">
                          <a:solidFill>
                            <a:prstClr val="black"/>
                          </a:solidFill>
                          <a:latin typeface="Cambria Math"/>
                        </a:rPr>
                        <m:t>C</m:t>
                      </m:r>
                      <m:sSub>
                        <m:sSubPr>
                          <m:ctrlPr>
                            <a:rPr lang="en-CA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CA" i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a:rPr lang="en-CA" i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CA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CA" i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O</m:t>
                          </m:r>
                        </m:e>
                        <m:sub>
                          <m:r>
                            <a:rPr lang="en-CA" i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A93D0E98-FA12-4740-8569-7D32BDA8C6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5438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B29D3A3-7027-4420-9E6F-1400799FE16A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/>
            <p:txBody>
              <a:bodyPr/>
              <a:lstStyle/>
              <a:p>
                <a:r>
                  <a:rPr lang="en-CA" dirty="0"/>
                  <a:t>Answer: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CA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CA" sz="3600" b="0" i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N</m:t>
                            </m:r>
                            <m:sSub>
                              <m:sSubPr>
                                <m:ctrlPr>
                                  <a:rPr lang="en-CA" sz="36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CA" sz="3600" b="0" i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CA" sz="3600" b="0" i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CA" sz="36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CA" sz="3600" b="0" i="0" smtClean="0">
                        <a:solidFill>
                          <a:prstClr val="black"/>
                        </a:solidFill>
                        <a:latin typeface="Cambria Math"/>
                      </a:rPr>
                      <m:t>C</m:t>
                    </m:r>
                    <m:sSub>
                      <m:sSubPr>
                        <m:ctrlPr>
                          <a:rPr lang="en-CA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3600" b="0" i="0" cap="none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r</m:t>
                        </m:r>
                      </m:e>
                      <m:sub>
                        <m:r>
                          <a:rPr lang="en-CA" sz="36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CA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36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O</m:t>
                        </m:r>
                      </m:e>
                      <m:sub>
                        <m:r>
                          <a:rPr lang="en-CA" sz="36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7</m:t>
                        </m:r>
                      </m:sub>
                    </m:sSub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B29D3A3-7027-4420-9E6F-1400799FE1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>
                <a:blip r:embed="rId2"/>
                <a:stretch>
                  <a:fillRect b="-1737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>
            <a:extLst>
              <a:ext uri="{FF2B5EF4-FFF2-40B4-BE49-F238E27FC236}">
                <a16:creationId xmlns:a16="http://schemas.microsoft.com/office/drawing/2014/main" id="{3FB4D5CE-96BF-4DA1-8F47-EC28BDA134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b="1" dirty="0">
                <a:highlight>
                  <a:srgbClr val="FFFF00"/>
                </a:highlight>
              </a:rPr>
              <a:t>2- N; 8 –H; 2-Cr; 7-O   = 2+8+2+7 = 19 atoms</a:t>
            </a:r>
          </a:p>
        </p:txBody>
      </p:sp>
    </p:spTree>
    <p:extLst>
      <p:ext uri="{BB962C8B-B14F-4D97-AF65-F5344CB8AC3E}">
        <p14:creationId xmlns:p14="http://schemas.microsoft.com/office/powerpoint/2010/main" val="3281598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8665396-06C5-42B3-88A1-47E99526F8AC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CA" dirty="0"/>
                  <a:t>What type of compound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3600" b="0" i="0" cap="none" smtClean="0">
                        <a:solidFill>
                          <a:prstClr val="black"/>
                        </a:solidFill>
                        <a:latin typeface="Cambria Math"/>
                      </a:rPr>
                      <m:t>MnB</m:t>
                    </m:r>
                    <m:sSub>
                      <m:sSubPr>
                        <m:ctrlPr>
                          <a:rPr lang="en-CA" sz="3600" b="0" i="1" cap="none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3600" b="0" i="0" cap="none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r</m:t>
                        </m:r>
                      </m:e>
                      <m:sub>
                        <m:r>
                          <a:rPr lang="en-CA" sz="3600" b="0" i="0" cap="none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cap="none" dirty="0"/>
                  <a:t>?</a:t>
                </a:r>
                <a:br>
                  <a:rPr lang="en-CA" cap="none" dirty="0"/>
                </a:br>
                <a:endParaRPr lang="en-CA" cap="none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8665396-06C5-42B3-88A1-47E99526F8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>
                <a:blip r:embed="rId2"/>
                <a:stretch>
                  <a:fillRect t="-2582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A6EBB564-9145-4DD7-937F-5FD98AA52C83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CA" sz="2400" b="1" dirty="0"/>
                        <m:t>How</m:t>
                      </m:r>
                      <m:r>
                        <m:rPr>
                          <m:nor/>
                        </m:rPr>
                        <a:rPr lang="en-CA" sz="2400" b="1" dirty="0"/>
                        <m:t> </m:t>
                      </m:r>
                      <m:r>
                        <m:rPr>
                          <m:nor/>
                        </m:rPr>
                        <a:rPr lang="en-CA" sz="2400" b="1" dirty="0"/>
                        <m:t>do</m:t>
                      </m:r>
                      <m:r>
                        <m:rPr>
                          <m:nor/>
                        </m:rPr>
                        <a:rPr lang="en-CA" sz="2400" b="1" dirty="0"/>
                        <m:t> </m:t>
                      </m:r>
                      <m:r>
                        <m:rPr>
                          <m:nor/>
                        </m:rPr>
                        <a:rPr lang="en-CA" sz="2400" b="1" dirty="0"/>
                        <m:t>you</m:t>
                      </m:r>
                      <m:r>
                        <m:rPr>
                          <m:nor/>
                        </m:rPr>
                        <a:rPr lang="en-CA" sz="2400" b="1" dirty="0"/>
                        <m:t> </m:t>
                      </m:r>
                      <m:r>
                        <m:rPr>
                          <m:nor/>
                        </m:rPr>
                        <a:rPr lang="en-CA" sz="2400" b="1" dirty="0"/>
                        <m:t>know</m:t>
                      </m:r>
                      <m:r>
                        <m:rPr>
                          <m:nor/>
                        </m:rPr>
                        <a:rPr lang="en-CA" sz="2400" b="1" dirty="0"/>
                        <m:t>?</m:t>
                      </m:r>
                    </m:oMath>
                  </m:oMathPara>
                </a14:m>
                <a:endParaRPr lang="en-CA" sz="2400" b="1" dirty="0"/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A6EBB564-9145-4DD7-937F-5FD98AA52C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5730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EF26E-B953-4925-A513-6122E90284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Answer: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1F7D0B-5960-4F6D-9A92-18056AC36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656184"/>
          </a:xfrm>
        </p:spPr>
        <p:txBody>
          <a:bodyPr/>
          <a:lstStyle/>
          <a:p>
            <a:r>
              <a:rPr lang="en-CA" b="1" dirty="0"/>
              <a:t>Ionic – metal bonded with a non-metal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3435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32E92-A894-44F1-8968-86B0CD79A3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cap="none" dirty="0"/>
              <a:t>List ions in the compound and balance charges to determine chemical name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09707061-4214-4F2C-A72F-E195331DFA24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0" cap="none" smtClean="0">
                          <a:solidFill>
                            <a:prstClr val="black"/>
                          </a:solidFill>
                          <a:latin typeface="Cambria Math"/>
                        </a:rPr>
                        <m:t>𝐌𝐧𝐁</m:t>
                      </m:r>
                      <m:sSub>
                        <m:sSubPr>
                          <m:ctrlPr>
                            <a:rPr lang="en-CA" sz="2400" b="1" i="1" cap="none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1" i="0" cap="none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𝐫</m:t>
                          </m:r>
                        </m:e>
                        <m:sub>
                          <m:r>
                            <a:rPr lang="en-CA" sz="2400" b="1" i="0" cap="none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CA" sz="2400" b="1" dirty="0"/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09707061-4214-4F2C-A72F-E195331DFA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536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34863" y="2137667"/>
                <a:ext cx="26174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4800">
                          <a:solidFill>
                            <a:prstClr val="black"/>
                          </a:solidFill>
                          <a:latin typeface="Cambria Math"/>
                        </a:rPr>
                        <m:t>MnB</m:t>
                      </m:r>
                      <m:sSub>
                        <m:sSubPr>
                          <m:ctrlPr>
                            <a:rPr lang="en-CA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CA" sz="48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a:rPr lang="en-CA" sz="48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 sz="4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863" y="2137667"/>
                <a:ext cx="2617440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619672" y="3140968"/>
            <a:ext cx="64087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>
                <a:solidFill>
                  <a:prstClr val="black"/>
                </a:solidFill>
              </a:rPr>
              <a:t>Answer:  </a:t>
            </a:r>
            <a:r>
              <a:rPr lang="en-CA" sz="2400" dirty="0">
                <a:solidFill>
                  <a:prstClr val="black"/>
                </a:solidFill>
                <a:highlight>
                  <a:srgbClr val="FFFF00"/>
                </a:highlight>
              </a:rPr>
              <a:t>Mn</a:t>
            </a:r>
            <a:r>
              <a:rPr lang="en-CA" sz="2400" baseline="30000" dirty="0">
                <a:solidFill>
                  <a:prstClr val="black"/>
                </a:solidFill>
                <a:highlight>
                  <a:srgbClr val="FFFF00"/>
                </a:highlight>
              </a:rPr>
              <a:t>2+</a:t>
            </a:r>
            <a:r>
              <a:rPr lang="en-CA" sz="2400" baseline="30000" dirty="0">
                <a:solidFill>
                  <a:prstClr val="black"/>
                </a:solidFill>
              </a:rPr>
              <a:t> or 3+ or 4+  </a:t>
            </a:r>
            <a:r>
              <a:rPr lang="en-CA" sz="4800" dirty="0">
                <a:solidFill>
                  <a:prstClr val="black"/>
                </a:solidFill>
              </a:rPr>
              <a:t>Br</a:t>
            </a:r>
            <a:r>
              <a:rPr lang="en-CA" sz="4800" baseline="30000" dirty="0">
                <a:solidFill>
                  <a:prstClr val="black"/>
                </a:solidFill>
              </a:rPr>
              <a:t>-</a:t>
            </a:r>
          </a:p>
          <a:p>
            <a:r>
              <a:rPr lang="en-CA" sz="4800" baseline="30000" dirty="0">
                <a:solidFill>
                  <a:prstClr val="black"/>
                </a:solidFill>
              </a:rPr>
              <a:t>                       2+              - - </a:t>
            </a:r>
          </a:p>
          <a:p>
            <a:r>
              <a:rPr lang="en-CA" sz="4800" baseline="30000" dirty="0">
                <a:solidFill>
                  <a:prstClr val="black"/>
                </a:solidFill>
              </a:rPr>
              <a:t>                       </a:t>
            </a:r>
            <a:r>
              <a:rPr lang="en-CA" sz="4800" baseline="30000" dirty="0">
                <a:solidFill>
                  <a:prstClr val="black"/>
                </a:solidFill>
                <a:highlight>
                  <a:srgbClr val="FFFF00"/>
                </a:highlight>
              </a:rPr>
              <a:t>1x2=+2   2 x-1 =-2</a:t>
            </a:r>
            <a:br>
              <a:rPr lang="en-CA" sz="4800" dirty="0">
                <a:solidFill>
                  <a:prstClr val="black"/>
                </a:solidFill>
                <a:highlight>
                  <a:srgbClr val="FFFF00"/>
                </a:highlight>
              </a:rPr>
            </a:br>
            <a:r>
              <a:rPr lang="en-CA" sz="4800" dirty="0">
                <a:solidFill>
                  <a:prstClr val="black"/>
                </a:solidFill>
              </a:rPr>
              <a:t>manganese (II) bromide</a:t>
            </a:r>
          </a:p>
        </p:txBody>
      </p:sp>
    </p:spTree>
    <p:extLst>
      <p:ext uri="{BB962C8B-B14F-4D97-AF65-F5344CB8AC3E}">
        <p14:creationId xmlns:p14="http://schemas.microsoft.com/office/powerpoint/2010/main" val="33382886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44358" y="2553165"/>
                <a:ext cx="26174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48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A</m:t>
                      </m:r>
                      <m:sSub>
                        <m:sSubPr>
                          <m:ctrlPr>
                            <a:rPr lang="en-CA" sz="4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CA" sz="4800" b="0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u</m:t>
                          </m:r>
                        </m:e>
                        <m:sub>
                          <m:r>
                            <a:rPr lang="en-CA" sz="4800" b="0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CA" sz="4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CA" sz="4800" b="0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O</m:t>
                          </m:r>
                        </m:e>
                        <m:sub>
                          <m:r>
                            <a:rPr lang="en-CA" sz="4800" b="0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A" sz="4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358" y="2553165"/>
                <a:ext cx="2617440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2127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34863" y="2137667"/>
                <a:ext cx="26174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4800">
                          <a:solidFill>
                            <a:prstClr val="black"/>
                          </a:solidFill>
                          <a:latin typeface="Cambria Math"/>
                        </a:rPr>
                        <m:t>A</m:t>
                      </m:r>
                      <m:sSub>
                        <m:sSubPr>
                          <m:ctrlPr>
                            <a:rPr lang="en-CA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CA" sz="48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u</m:t>
                          </m:r>
                        </m:e>
                        <m:sub>
                          <m:r>
                            <a:rPr lang="en-CA" sz="48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CA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CA" sz="48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O</m:t>
                          </m:r>
                        </m:e>
                        <m:sub>
                          <m:r>
                            <a:rPr lang="en-CA" sz="48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A" sz="4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863" y="2137667"/>
                <a:ext cx="2617440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619672" y="3140968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>
                <a:solidFill>
                  <a:prstClr val="black"/>
                </a:solidFill>
              </a:rPr>
              <a:t>Answer: gold (III) oxide</a:t>
            </a:r>
          </a:p>
        </p:txBody>
      </p:sp>
    </p:spTree>
    <p:extLst>
      <p:ext uri="{BB962C8B-B14F-4D97-AF65-F5344CB8AC3E}">
        <p14:creationId xmlns:p14="http://schemas.microsoft.com/office/powerpoint/2010/main" val="13461003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2636912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800" dirty="0" err="1"/>
              <a:t>octaphosphorus</a:t>
            </a:r>
            <a:r>
              <a:rPr lang="en-CA" sz="4800" dirty="0"/>
              <a:t> difluoride</a:t>
            </a:r>
            <a:endParaRPr lang="en-CA" sz="4800" baseline="-25000" dirty="0"/>
          </a:p>
        </p:txBody>
      </p:sp>
    </p:spTree>
    <p:extLst>
      <p:ext uri="{BB962C8B-B14F-4D97-AF65-F5344CB8AC3E}">
        <p14:creationId xmlns:p14="http://schemas.microsoft.com/office/powerpoint/2010/main" val="2337709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708920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 err="1"/>
              <a:t>tetrachlorine</a:t>
            </a:r>
            <a:r>
              <a:rPr lang="en-CA" sz="5400" dirty="0"/>
              <a:t>  trisulphide</a:t>
            </a:r>
          </a:p>
        </p:txBody>
      </p:sp>
    </p:spTree>
    <p:extLst>
      <p:ext uri="{BB962C8B-B14F-4D97-AF65-F5344CB8AC3E}">
        <p14:creationId xmlns:p14="http://schemas.microsoft.com/office/powerpoint/2010/main" val="32848831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2636912"/>
            <a:ext cx="72008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800" dirty="0" err="1"/>
              <a:t>octaphosphorus</a:t>
            </a:r>
            <a:r>
              <a:rPr lang="en-CA" sz="4800" dirty="0"/>
              <a:t> difluoride</a:t>
            </a:r>
            <a:endParaRPr lang="en-CA" sz="4800" baseline="-25000" dirty="0"/>
          </a:p>
          <a:p>
            <a:r>
              <a:rPr lang="en-CA" sz="5400" dirty="0"/>
              <a:t>Answer:  P</a:t>
            </a:r>
            <a:r>
              <a:rPr lang="en-CA" sz="5400" baseline="-25000" dirty="0"/>
              <a:t>8</a:t>
            </a:r>
            <a:r>
              <a:rPr lang="en-CA" sz="5400" dirty="0"/>
              <a:t>F</a:t>
            </a:r>
            <a:r>
              <a:rPr lang="en-CA" sz="5400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97347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B9249-C7F1-40D4-98B9-792A2DBDC3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How do you know the following compound is covalent?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C88CE-943D-456C-B077-60205784BB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b="1" dirty="0"/>
              <a:t>NH</a:t>
            </a:r>
            <a:r>
              <a:rPr lang="en-CA" b="1" baseline="-25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927110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7831D-4FD0-478A-A59F-9F9C174F64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Answer: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9B6C57-5245-4399-B653-2745D8BAC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016224"/>
          </a:xfrm>
        </p:spPr>
        <p:txBody>
          <a:bodyPr>
            <a:normAutofit/>
          </a:bodyPr>
          <a:lstStyle/>
          <a:p>
            <a:r>
              <a:rPr lang="en-CA" b="1" dirty="0"/>
              <a:t>Nitrogen and Hydrogen are both non-metals. </a:t>
            </a:r>
          </a:p>
          <a:p>
            <a:r>
              <a:rPr lang="en-CA" dirty="0"/>
              <a:t>No ions are formed to create chemical bond!</a:t>
            </a:r>
          </a:p>
          <a:p>
            <a:r>
              <a:rPr lang="en-CA" dirty="0"/>
              <a:t>Electrons are shared to complete </a:t>
            </a:r>
            <a:r>
              <a:rPr lang="en-CA"/>
              <a:t>valence shells!</a:t>
            </a:r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031450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2060848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prstClr val="black"/>
                </a:solidFill>
              </a:rPr>
              <a:t>ammonium dichromate</a:t>
            </a:r>
          </a:p>
        </p:txBody>
      </p:sp>
    </p:spTree>
    <p:extLst>
      <p:ext uri="{BB962C8B-B14F-4D97-AF65-F5344CB8AC3E}">
        <p14:creationId xmlns:p14="http://schemas.microsoft.com/office/powerpoint/2010/main" val="5947124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1562290"/>
            <a:ext cx="4968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prstClr val="black"/>
                </a:solidFill>
              </a:rPr>
              <a:t>Ammonium dichromate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83768" y="3284984"/>
                <a:ext cx="417646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4800" dirty="0">
                    <a:solidFill>
                      <a:prstClr val="black"/>
                    </a:solidFill>
                  </a:rPr>
                  <a:t>Answer: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CA" sz="4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CA" sz="4800" b="0" i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N</m:t>
                            </m:r>
                            <m:sSub>
                              <m:sSubPr>
                                <m:ctrlPr>
                                  <a:rPr lang="en-CA" sz="4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CA" sz="4800" b="0" i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CA" sz="4800" b="0" i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CA" sz="48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CA" sz="4800" b="0" i="0" smtClean="0">
                        <a:solidFill>
                          <a:prstClr val="black"/>
                        </a:solidFill>
                        <a:latin typeface="Cambria Math"/>
                      </a:rPr>
                      <m:t>C</m:t>
                    </m:r>
                    <m:sSub>
                      <m:sSubPr>
                        <m:ctrlPr>
                          <a:rPr lang="en-CA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48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r</m:t>
                        </m:r>
                      </m:e>
                      <m:sub>
                        <m:r>
                          <a:rPr lang="en-CA" sz="48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CA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48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O</m:t>
                        </m:r>
                      </m:e>
                      <m:sub>
                        <m:r>
                          <a:rPr lang="en-CA" sz="48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7</m:t>
                        </m:r>
                      </m:sub>
                    </m:sSub>
                  </m:oMath>
                </a14:m>
                <a:endParaRPr lang="en-CA" sz="4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284984"/>
                <a:ext cx="4176464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6560" t="-894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88696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44358" y="2553165"/>
                <a:ext cx="26174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4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CA" sz="4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CA" sz="4800" b="0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N</m:t>
                              </m:r>
                              <m:sSub>
                                <m:sSubPr>
                                  <m:ctrlPr>
                                    <a:rPr lang="en-CA" sz="4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CA" sz="4800" b="0" i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CA" sz="4800" b="0" i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CA" sz="4800" b="0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CA" sz="48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N</m:t>
                      </m:r>
                    </m:oMath>
                  </m:oMathPara>
                </a14:m>
                <a:endParaRPr lang="en-CA" sz="4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358" y="2553165"/>
                <a:ext cx="2617440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79913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34863" y="2137667"/>
                <a:ext cx="26174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CA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CA" sz="48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N</m:t>
                              </m:r>
                              <m:sSub>
                                <m:sSubPr>
                                  <m:ctrlPr>
                                    <a:rPr lang="en-CA" sz="4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CA" sz="48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CA" sz="48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CA" sz="48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CA" sz="4800">
                          <a:solidFill>
                            <a:prstClr val="black"/>
                          </a:solidFill>
                          <a:latin typeface="Cambria Math"/>
                        </a:rPr>
                        <m:t>N</m:t>
                      </m:r>
                    </m:oMath>
                  </m:oMathPara>
                </a14:m>
                <a:endParaRPr lang="en-CA" sz="4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863" y="2137667"/>
                <a:ext cx="2617440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619672" y="3140968"/>
            <a:ext cx="5328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>
                <a:solidFill>
                  <a:prstClr val="black"/>
                </a:solidFill>
              </a:rPr>
              <a:t>Answer: </a:t>
            </a:r>
            <a:br>
              <a:rPr lang="en-CA" sz="4800" dirty="0">
                <a:solidFill>
                  <a:prstClr val="black"/>
                </a:solidFill>
              </a:rPr>
            </a:br>
            <a:r>
              <a:rPr lang="en-CA" sz="4800" dirty="0">
                <a:solidFill>
                  <a:prstClr val="black"/>
                </a:solidFill>
              </a:rPr>
              <a:t>ammonium nitride</a:t>
            </a:r>
          </a:p>
        </p:txBody>
      </p:sp>
    </p:spTree>
    <p:extLst>
      <p:ext uri="{BB962C8B-B14F-4D97-AF65-F5344CB8AC3E}">
        <p14:creationId xmlns:p14="http://schemas.microsoft.com/office/powerpoint/2010/main" val="23889500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2636912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5400" dirty="0"/>
              <a:t>Name this: N</a:t>
            </a:r>
            <a:r>
              <a:rPr lang="en-CA" sz="5400" baseline="-25000" dirty="0"/>
              <a:t>2 (g)</a:t>
            </a:r>
          </a:p>
        </p:txBody>
      </p:sp>
    </p:spTree>
    <p:extLst>
      <p:ext uri="{BB962C8B-B14F-4D97-AF65-F5344CB8AC3E}">
        <p14:creationId xmlns:p14="http://schemas.microsoft.com/office/powerpoint/2010/main" val="5780994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772816"/>
            <a:ext cx="698477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5400" dirty="0"/>
              <a:t>N</a:t>
            </a:r>
            <a:r>
              <a:rPr lang="en-CA" sz="5400" baseline="-25000" dirty="0"/>
              <a:t>2</a:t>
            </a:r>
          </a:p>
          <a:p>
            <a:pPr algn="ctr"/>
            <a:r>
              <a:rPr lang="en-CA" sz="4000" dirty="0"/>
              <a:t>Answer: Nitrogen gas </a:t>
            </a:r>
          </a:p>
          <a:p>
            <a:pPr algn="ctr"/>
            <a:endParaRPr lang="en-CA" sz="4000" dirty="0"/>
          </a:p>
          <a:p>
            <a:r>
              <a:rPr lang="en-CA" sz="4000" dirty="0"/>
              <a:t>What type of substance is this?</a:t>
            </a:r>
          </a:p>
          <a:p>
            <a:r>
              <a:rPr lang="en-CA" sz="4000" dirty="0"/>
              <a:t>What type of bound exists between the nitrogen atoms?</a:t>
            </a:r>
          </a:p>
        </p:txBody>
      </p:sp>
    </p:spTree>
    <p:extLst>
      <p:ext uri="{BB962C8B-B14F-4D97-AF65-F5344CB8AC3E}">
        <p14:creationId xmlns:p14="http://schemas.microsoft.com/office/powerpoint/2010/main" val="24750269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7664" y="1196752"/>
            <a:ext cx="69847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CA" sz="4000" dirty="0"/>
          </a:p>
          <a:p>
            <a:r>
              <a:rPr lang="en-CA" sz="4000" dirty="0"/>
              <a:t>What type of substance is this?</a:t>
            </a:r>
          </a:p>
          <a:p>
            <a:r>
              <a:rPr lang="en-CA" sz="4000" dirty="0">
                <a:solidFill>
                  <a:srgbClr val="FF0000"/>
                </a:solidFill>
              </a:rPr>
              <a:t>Diatomic molecule</a:t>
            </a:r>
          </a:p>
          <a:p>
            <a:r>
              <a:rPr lang="en-CA" sz="4000" dirty="0"/>
              <a:t>What type of bound exists between the nitrogen atoms?</a:t>
            </a:r>
          </a:p>
          <a:p>
            <a:r>
              <a:rPr lang="en-CA" sz="4000" dirty="0">
                <a:solidFill>
                  <a:srgbClr val="FF0000"/>
                </a:solidFill>
              </a:rPr>
              <a:t>Covalent as two non-metals sharing electrons in valence shell</a:t>
            </a:r>
          </a:p>
        </p:txBody>
      </p:sp>
    </p:spTree>
    <p:extLst>
      <p:ext uri="{BB962C8B-B14F-4D97-AF65-F5344CB8AC3E}">
        <p14:creationId xmlns:p14="http://schemas.microsoft.com/office/powerpoint/2010/main" val="3282213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3648" y="1844824"/>
            <a:ext cx="6752682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5400" dirty="0" err="1"/>
              <a:t>tetrachlorine</a:t>
            </a:r>
            <a:r>
              <a:rPr lang="en-CA" sz="5400" dirty="0"/>
              <a:t>  trisulphide</a:t>
            </a:r>
          </a:p>
          <a:p>
            <a:endParaRPr lang="en-CA" sz="5400" dirty="0"/>
          </a:p>
          <a:p>
            <a:r>
              <a:rPr lang="en-CA" sz="5400" dirty="0"/>
              <a:t>Answer: Cl</a:t>
            </a:r>
            <a:r>
              <a:rPr lang="en-CA" sz="5400" baseline="-25000" dirty="0"/>
              <a:t>4</a:t>
            </a:r>
            <a:r>
              <a:rPr lang="en-CA" sz="5400" dirty="0"/>
              <a:t>S</a:t>
            </a:r>
            <a:r>
              <a:rPr lang="en-CA" sz="5400" baseline="-25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750804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060848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prstClr val="black"/>
                </a:solidFill>
              </a:rPr>
              <a:t>cobalt (III) permanganate</a:t>
            </a:r>
          </a:p>
        </p:txBody>
      </p:sp>
    </p:spTree>
    <p:extLst>
      <p:ext uri="{BB962C8B-B14F-4D97-AF65-F5344CB8AC3E}">
        <p14:creationId xmlns:p14="http://schemas.microsoft.com/office/powerpoint/2010/main" val="37602207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1562290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prstClr val="black"/>
                </a:solidFill>
              </a:rPr>
              <a:t>Cobalt (III) permanganate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83768" y="3284984"/>
                <a:ext cx="417646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4800" dirty="0">
                    <a:solidFill>
                      <a:prstClr val="black"/>
                    </a:solidFill>
                  </a:rPr>
                  <a:t>Answer: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4800" b="0" i="0" smtClean="0">
                        <a:solidFill>
                          <a:prstClr val="black"/>
                        </a:solidFill>
                        <a:latin typeface="Cambria Math"/>
                      </a:rPr>
                      <m:t>Co</m:t>
                    </m:r>
                    <m:sSub>
                      <m:sSubPr>
                        <m:ctrlPr>
                          <a:rPr lang="en-CA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CA" sz="4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CA" sz="4800" b="0" i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Mn</m:t>
                            </m:r>
                            <m:sSub>
                              <m:sSubPr>
                                <m:ctrlPr>
                                  <a:rPr lang="en-CA" sz="4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CA" sz="4800" b="0" i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O</m:t>
                                </m:r>
                              </m:e>
                              <m:sub>
                                <m:r>
                                  <a:rPr lang="en-CA" sz="4800" b="0" i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CA" sz="48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CA" sz="4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284984"/>
                <a:ext cx="4176464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6560" t="-894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95995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44358" y="2553165"/>
                <a:ext cx="26174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48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KI</m:t>
                      </m:r>
                    </m:oMath>
                  </m:oMathPara>
                </a14:m>
                <a:endParaRPr lang="en-CA" sz="4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358" y="2553165"/>
                <a:ext cx="2617440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34794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34863" y="2137667"/>
                <a:ext cx="26174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4800">
                          <a:solidFill>
                            <a:prstClr val="black"/>
                          </a:solidFill>
                          <a:latin typeface="Cambria Math"/>
                        </a:rPr>
                        <m:t>KI</m:t>
                      </m:r>
                    </m:oMath>
                  </m:oMathPara>
                </a14:m>
                <a:endParaRPr lang="en-CA" sz="4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863" y="2137667"/>
                <a:ext cx="2617440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619672" y="3140968"/>
            <a:ext cx="5328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>
                <a:solidFill>
                  <a:prstClr val="black"/>
                </a:solidFill>
              </a:rPr>
              <a:t>Answer: </a:t>
            </a:r>
            <a:br>
              <a:rPr lang="en-CA" sz="4800" dirty="0">
                <a:solidFill>
                  <a:prstClr val="black"/>
                </a:solidFill>
              </a:rPr>
            </a:br>
            <a:r>
              <a:rPr lang="en-CA" sz="4800" dirty="0">
                <a:solidFill>
                  <a:prstClr val="black"/>
                </a:solidFill>
              </a:rPr>
              <a:t>potassium iodide</a:t>
            </a:r>
          </a:p>
        </p:txBody>
      </p:sp>
    </p:spTree>
    <p:extLst>
      <p:ext uri="{BB962C8B-B14F-4D97-AF65-F5344CB8AC3E}">
        <p14:creationId xmlns:p14="http://schemas.microsoft.com/office/powerpoint/2010/main" val="6778854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2060848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prstClr val="black"/>
                </a:solidFill>
              </a:rPr>
              <a:t>sodium chlorate</a:t>
            </a:r>
          </a:p>
        </p:txBody>
      </p:sp>
    </p:spTree>
    <p:extLst>
      <p:ext uri="{BB962C8B-B14F-4D97-AF65-F5344CB8AC3E}">
        <p14:creationId xmlns:p14="http://schemas.microsoft.com/office/powerpoint/2010/main" val="11154899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1562290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prstClr val="black"/>
                </a:solidFill>
              </a:rPr>
              <a:t>sodium chlorate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83768" y="3284984"/>
                <a:ext cx="417646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4800" dirty="0">
                    <a:solidFill>
                      <a:prstClr val="black"/>
                    </a:solidFill>
                  </a:rPr>
                  <a:t>Answer: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4800" b="0" i="0" smtClean="0">
                        <a:solidFill>
                          <a:prstClr val="black"/>
                        </a:solidFill>
                        <a:latin typeface="Cambria Math"/>
                      </a:rPr>
                      <m:t>NaCl</m:t>
                    </m:r>
                    <m:sSub>
                      <m:sSubPr>
                        <m:ctrlPr>
                          <a:rPr lang="en-CA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48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O</m:t>
                        </m:r>
                      </m:e>
                      <m:sub>
                        <m:r>
                          <a:rPr lang="en-CA" sz="48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CA" sz="4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284984"/>
                <a:ext cx="4176464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6560" t="-894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47622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2060848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prstClr val="black"/>
                </a:solidFill>
              </a:rPr>
              <a:t>copper (II) phosphate</a:t>
            </a:r>
          </a:p>
        </p:txBody>
      </p:sp>
    </p:spTree>
    <p:extLst>
      <p:ext uri="{BB962C8B-B14F-4D97-AF65-F5344CB8AC3E}">
        <p14:creationId xmlns:p14="http://schemas.microsoft.com/office/powerpoint/2010/main" val="35701984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562290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prstClr val="black"/>
                </a:solidFill>
              </a:rPr>
              <a:t>copper (II) phosphate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83768" y="3284984"/>
                <a:ext cx="417646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4800" dirty="0">
                    <a:solidFill>
                      <a:prstClr val="black"/>
                    </a:solidFill>
                  </a:rPr>
                  <a:t>Answer: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4800" b="0" i="0" smtClean="0">
                        <a:solidFill>
                          <a:prstClr val="black"/>
                        </a:solidFill>
                        <a:latin typeface="Cambria Math"/>
                      </a:rPr>
                      <m:t>C</m:t>
                    </m:r>
                    <m:sSub>
                      <m:sSubPr>
                        <m:ctrlPr>
                          <a:rPr lang="en-CA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48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u</m:t>
                        </m:r>
                      </m:e>
                      <m:sub>
                        <m:r>
                          <a:rPr lang="en-CA" sz="48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CA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CA" sz="4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CA" sz="4800" b="0" i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P</m:t>
                            </m:r>
                            <m:sSub>
                              <m:sSubPr>
                                <m:ctrlPr>
                                  <a:rPr lang="en-CA" sz="4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CA" sz="4800" b="0" i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O</m:t>
                                </m:r>
                              </m:e>
                              <m:sub>
                                <m:r>
                                  <a:rPr lang="en-CA" sz="4800" b="0" i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CA" sz="48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CA" sz="4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284984"/>
                <a:ext cx="4176464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6560" t="-894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21094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44358" y="2553165"/>
                <a:ext cx="26174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4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CA" sz="4800" b="0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NiCr</m:t>
                          </m:r>
                        </m:e>
                        <m:sub>
                          <m:r>
                            <a:rPr lang="en-CA" sz="4800" b="0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CA" sz="4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CA" sz="4800" b="0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O</m:t>
                          </m:r>
                        </m:e>
                        <m:sub>
                          <m:r>
                            <a:rPr lang="en-CA" sz="4800" b="0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CA" sz="4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358" y="2553165"/>
                <a:ext cx="2617440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01092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34863" y="2137667"/>
                <a:ext cx="26174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CA" sz="48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NiCr</m:t>
                          </m:r>
                        </m:e>
                        <m:sub>
                          <m:r>
                            <a:rPr lang="en-CA" sz="48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CA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CA" sz="48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O</m:t>
                          </m:r>
                        </m:e>
                        <m:sub>
                          <m:r>
                            <a:rPr lang="en-CA" sz="48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CA" sz="4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863" y="2137667"/>
                <a:ext cx="2617440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619672" y="3140968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>
                <a:solidFill>
                  <a:prstClr val="black"/>
                </a:solidFill>
              </a:rPr>
              <a:t>Answer:</a:t>
            </a:r>
            <a:br>
              <a:rPr lang="en-CA" sz="4800" dirty="0">
                <a:solidFill>
                  <a:prstClr val="black"/>
                </a:solidFill>
              </a:rPr>
            </a:br>
            <a:r>
              <a:rPr lang="en-CA" sz="4800" dirty="0">
                <a:solidFill>
                  <a:prstClr val="black"/>
                </a:solidFill>
              </a:rPr>
              <a:t> nickel (II) dichromate</a:t>
            </a:r>
          </a:p>
        </p:txBody>
      </p:sp>
    </p:spTree>
    <p:extLst>
      <p:ext uri="{BB962C8B-B14F-4D97-AF65-F5344CB8AC3E}">
        <p14:creationId xmlns:p14="http://schemas.microsoft.com/office/powerpoint/2010/main" val="3067231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2060848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prstClr val="black"/>
                </a:solidFill>
              </a:rPr>
              <a:t>iron (II) oxide </a:t>
            </a:r>
          </a:p>
        </p:txBody>
      </p:sp>
    </p:spTree>
    <p:extLst>
      <p:ext uri="{BB962C8B-B14F-4D97-AF65-F5344CB8AC3E}">
        <p14:creationId xmlns:p14="http://schemas.microsoft.com/office/powerpoint/2010/main" val="1975099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44358" y="2553165"/>
                <a:ext cx="26174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4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CA" sz="4800" b="0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K</m:t>
                          </m:r>
                        </m:e>
                        <m:sub>
                          <m:r>
                            <a:rPr lang="en-CA" sz="4800" b="0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CA" sz="4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CA" sz="4800" b="0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CrO</m:t>
                          </m:r>
                        </m:e>
                        <m:sub>
                          <m:r>
                            <a:rPr lang="en-CA" sz="4800" b="0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CA" sz="4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358" y="2553165"/>
                <a:ext cx="2617440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22626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34863" y="2137667"/>
                <a:ext cx="26174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CA" sz="48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K</m:t>
                          </m:r>
                        </m:e>
                        <m:sub>
                          <m:r>
                            <a:rPr lang="en-CA" sz="48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CA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CA" sz="48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CrO</m:t>
                          </m:r>
                        </m:e>
                        <m:sub>
                          <m:r>
                            <a:rPr lang="en-CA" sz="48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CA" sz="4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863" y="2137667"/>
                <a:ext cx="2617440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619672" y="3140968"/>
            <a:ext cx="5328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>
                <a:solidFill>
                  <a:prstClr val="black"/>
                </a:solidFill>
              </a:rPr>
              <a:t>Answer: </a:t>
            </a:r>
            <a:br>
              <a:rPr lang="en-CA" sz="4800" dirty="0">
                <a:solidFill>
                  <a:prstClr val="black"/>
                </a:solidFill>
              </a:rPr>
            </a:br>
            <a:r>
              <a:rPr lang="en-CA" sz="4800" dirty="0">
                <a:solidFill>
                  <a:prstClr val="black"/>
                </a:solidFill>
              </a:rPr>
              <a:t>potassium chromate</a:t>
            </a:r>
          </a:p>
        </p:txBody>
      </p:sp>
    </p:spTree>
    <p:extLst>
      <p:ext uri="{BB962C8B-B14F-4D97-AF65-F5344CB8AC3E}">
        <p14:creationId xmlns:p14="http://schemas.microsoft.com/office/powerpoint/2010/main" val="8640221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2060848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prstClr val="black"/>
                </a:solidFill>
              </a:rPr>
              <a:t>hydrogen acetate</a:t>
            </a:r>
          </a:p>
        </p:txBody>
      </p:sp>
    </p:spTree>
    <p:extLst>
      <p:ext uri="{BB962C8B-B14F-4D97-AF65-F5344CB8AC3E}">
        <p14:creationId xmlns:p14="http://schemas.microsoft.com/office/powerpoint/2010/main" val="40860912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1562290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prstClr val="black"/>
                </a:solidFill>
              </a:rPr>
              <a:t>hydrogen acetate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83768" y="3284984"/>
                <a:ext cx="417646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4800" dirty="0">
                    <a:solidFill>
                      <a:prstClr val="black"/>
                    </a:solidFill>
                  </a:rPr>
                  <a:t>Answer: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4800" b="0" i="0" smtClean="0">
                        <a:solidFill>
                          <a:prstClr val="black"/>
                        </a:solidFill>
                        <a:latin typeface="Cambria Math"/>
                      </a:rPr>
                      <m:t>HC</m:t>
                    </m:r>
                    <m:sSub>
                      <m:sSubPr>
                        <m:ctrlPr>
                          <a:rPr lang="en-CA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48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CA" sz="48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m:rPr>
                        <m:sty m:val="p"/>
                      </m:rPr>
                      <a:rPr lang="en-CA" sz="4800" b="0" i="0" smtClean="0">
                        <a:solidFill>
                          <a:prstClr val="black"/>
                        </a:solidFill>
                        <a:latin typeface="Cambria Math"/>
                      </a:rPr>
                      <m:t>COO</m:t>
                    </m:r>
                  </m:oMath>
                </a14:m>
                <a:endParaRPr lang="en-CA" sz="4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284984"/>
                <a:ext cx="4176464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6560" t="-894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06295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2060848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prstClr val="black"/>
                </a:solidFill>
              </a:rPr>
              <a:t>calcium iodide</a:t>
            </a:r>
          </a:p>
        </p:txBody>
      </p:sp>
    </p:spTree>
    <p:extLst>
      <p:ext uri="{BB962C8B-B14F-4D97-AF65-F5344CB8AC3E}">
        <p14:creationId xmlns:p14="http://schemas.microsoft.com/office/powerpoint/2010/main" val="34163724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1562290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prstClr val="black"/>
                </a:solidFill>
              </a:rPr>
              <a:t>calcium iodide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83768" y="3284984"/>
                <a:ext cx="41764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4800" dirty="0">
                    <a:solidFill>
                      <a:prstClr val="black"/>
                    </a:solidFill>
                  </a:rPr>
                  <a:t>Answer: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4800" b="0" i="0" smtClean="0">
                        <a:solidFill>
                          <a:prstClr val="black"/>
                        </a:solidFill>
                        <a:latin typeface="Cambria Math"/>
                      </a:rPr>
                      <m:t>Ca</m:t>
                    </m:r>
                    <m:sSub>
                      <m:sSubPr>
                        <m:ctrlPr>
                          <a:rPr lang="en-CA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48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I</m:t>
                        </m:r>
                      </m:e>
                      <m:sub>
                        <m:r>
                          <a:rPr lang="en-CA" sz="48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CA" sz="4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284984"/>
                <a:ext cx="4176464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6560" t="-16176" b="-3897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10706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44358" y="2553165"/>
                <a:ext cx="26174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48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MnP</m:t>
                      </m:r>
                    </m:oMath>
                  </m:oMathPara>
                </a14:m>
                <a:endParaRPr lang="en-CA" sz="4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358" y="2553165"/>
                <a:ext cx="2617440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86308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34863" y="2137667"/>
                <a:ext cx="26174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4800" smtClean="0">
                          <a:solidFill>
                            <a:prstClr val="black"/>
                          </a:solidFill>
                          <a:latin typeface="Cambria Math"/>
                        </a:rPr>
                        <m:t>M</m:t>
                      </m:r>
                      <m:r>
                        <m:rPr>
                          <m:sty m:val="p"/>
                        </m:rPr>
                        <a:rPr lang="en-CA" sz="48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n</m:t>
                      </m:r>
                      <m:r>
                        <m:rPr>
                          <m:sty m:val="p"/>
                        </m:rPr>
                        <a:rPr lang="en-CA" sz="4800">
                          <a:solidFill>
                            <a:prstClr val="black"/>
                          </a:solidFill>
                          <a:latin typeface="Cambria Math"/>
                        </a:rPr>
                        <m:t>P</m:t>
                      </m:r>
                    </m:oMath>
                  </m:oMathPara>
                </a14:m>
                <a:endParaRPr lang="en-CA" sz="4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863" y="2137667"/>
                <a:ext cx="2617440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619672" y="3140968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>
                <a:solidFill>
                  <a:prstClr val="black"/>
                </a:solidFill>
              </a:rPr>
              <a:t>Answer: </a:t>
            </a:r>
            <a:br>
              <a:rPr lang="en-CA" sz="4800" dirty="0">
                <a:solidFill>
                  <a:prstClr val="black"/>
                </a:solidFill>
              </a:rPr>
            </a:br>
            <a:r>
              <a:rPr lang="en-CA" sz="4800" dirty="0">
                <a:solidFill>
                  <a:prstClr val="black"/>
                </a:solidFill>
              </a:rPr>
              <a:t>manganese (III) phosphide</a:t>
            </a:r>
          </a:p>
        </p:txBody>
      </p:sp>
    </p:spTree>
    <p:extLst>
      <p:ext uri="{BB962C8B-B14F-4D97-AF65-F5344CB8AC3E}">
        <p14:creationId xmlns:p14="http://schemas.microsoft.com/office/powerpoint/2010/main" val="39125471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44358" y="2553165"/>
                <a:ext cx="26174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4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CA" sz="4800" b="0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CuNO</m:t>
                          </m:r>
                        </m:e>
                        <m:sub>
                          <m:r>
                            <a:rPr lang="en-CA" sz="4800" b="0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A" sz="4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358" y="2553165"/>
                <a:ext cx="2617440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4969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34863" y="2137667"/>
                <a:ext cx="26174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CA" sz="48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CuNO</m:t>
                          </m:r>
                        </m:e>
                        <m:sub>
                          <m:r>
                            <a:rPr lang="en-CA" sz="48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A" sz="4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863" y="2137667"/>
                <a:ext cx="2617440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619672" y="3140968"/>
            <a:ext cx="5328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>
                <a:solidFill>
                  <a:prstClr val="black"/>
                </a:solidFill>
              </a:rPr>
              <a:t>Answer:</a:t>
            </a:r>
            <a:br>
              <a:rPr lang="en-CA" sz="4800" dirty="0">
                <a:solidFill>
                  <a:prstClr val="black"/>
                </a:solidFill>
              </a:rPr>
            </a:br>
            <a:r>
              <a:rPr lang="en-CA" sz="4800" dirty="0">
                <a:solidFill>
                  <a:prstClr val="black"/>
                </a:solidFill>
              </a:rPr>
              <a:t> copper (I) nitrate</a:t>
            </a:r>
          </a:p>
        </p:txBody>
      </p:sp>
    </p:spTree>
    <p:extLst>
      <p:ext uri="{BB962C8B-B14F-4D97-AF65-F5344CB8AC3E}">
        <p14:creationId xmlns:p14="http://schemas.microsoft.com/office/powerpoint/2010/main" val="2892920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2060848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prstClr val="black"/>
                </a:solidFill>
              </a:rPr>
              <a:t>iron (II) oxide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83768" y="3284984"/>
                <a:ext cx="374441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4800" dirty="0">
                    <a:solidFill>
                      <a:prstClr val="black"/>
                    </a:solidFill>
                  </a:rPr>
                  <a:t>Answer: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4800" i="0" smtClean="0">
                        <a:solidFill>
                          <a:prstClr val="black"/>
                        </a:solidFill>
                        <a:latin typeface="Cambria Math"/>
                      </a:rPr>
                      <m:t>F</m:t>
                    </m:r>
                    <m:r>
                      <m:rPr>
                        <m:sty m:val="p"/>
                      </m:rPr>
                      <a:rPr lang="en-CA" sz="4800" b="0" i="0" smtClean="0">
                        <a:solidFill>
                          <a:prstClr val="black"/>
                        </a:solidFill>
                        <a:latin typeface="Cambria Math"/>
                      </a:rPr>
                      <m:t>eO</m:t>
                    </m:r>
                  </m:oMath>
                </a14:m>
                <a:endParaRPr lang="en-CA" sz="4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284984"/>
                <a:ext cx="3744416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7317" t="-16176" b="-3897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42682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2060848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prstClr val="black"/>
                </a:solidFill>
              </a:rPr>
              <a:t>iron (III) sulphate</a:t>
            </a:r>
          </a:p>
        </p:txBody>
      </p:sp>
    </p:spTree>
    <p:extLst>
      <p:ext uri="{BB962C8B-B14F-4D97-AF65-F5344CB8AC3E}">
        <p14:creationId xmlns:p14="http://schemas.microsoft.com/office/powerpoint/2010/main" val="33913514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1538120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>
                <a:solidFill>
                  <a:prstClr val="black"/>
                </a:solidFill>
              </a:rPr>
              <a:t>iron </a:t>
            </a:r>
            <a:r>
              <a:rPr lang="en-CA" sz="5400" dirty="0">
                <a:solidFill>
                  <a:prstClr val="black"/>
                </a:solidFill>
              </a:rPr>
              <a:t>(III) sulphate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83768" y="3284984"/>
                <a:ext cx="417646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4800" dirty="0">
                    <a:solidFill>
                      <a:prstClr val="black"/>
                    </a:solidFill>
                  </a:rPr>
                  <a:t>Answer: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4800" b="0" i="0" smtClean="0">
                        <a:solidFill>
                          <a:prstClr val="black"/>
                        </a:solidFill>
                        <a:latin typeface="Cambria Math"/>
                      </a:rPr>
                      <m:t>F</m:t>
                    </m:r>
                    <m:sSub>
                      <m:sSubPr>
                        <m:ctrlPr>
                          <a:rPr lang="en-CA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48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e</m:t>
                        </m:r>
                      </m:e>
                      <m:sub>
                        <m:r>
                          <a:rPr lang="en-CA" sz="48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CA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CA" sz="4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CA" sz="4800" b="0" i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S</m:t>
                            </m:r>
                            <m:sSub>
                              <m:sSubPr>
                                <m:ctrlPr>
                                  <a:rPr lang="en-CA" sz="4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CA" sz="4800" b="0" i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O</m:t>
                                </m:r>
                              </m:e>
                              <m:sub>
                                <m:r>
                                  <a:rPr lang="en-CA" sz="4800" b="0" i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CA" sz="48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CA" sz="4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284984"/>
                <a:ext cx="4176464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6560" t="-894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8113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44358" y="2553165"/>
                <a:ext cx="26174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4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CA" sz="4800" b="0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Li</m:t>
                          </m:r>
                        </m:e>
                        <m:sub>
                          <m:r>
                            <a:rPr lang="en-CA" sz="4800" b="0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CA" sz="48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P</m:t>
                      </m:r>
                    </m:oMath>
                  </m:oMathPara>
                </a14:m>
                <a:endParaRPr lang="en-CA" sz="4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358" y="2553165"/>
                <a:ext cx="2617440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4357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34863" y="2137667"/>
                <a:ext cx="26174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CA" sz="48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Li</m:t>
                          </m:r>
                        </m:e>
                        <m:sub>
                          <m:r>
                            <a:rPr lang="en-CA" sz="48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CA" sz="4800">
                          <a:solidFill>
                            <a:prstClr val="black"/>
                          </a:solidFill>
                          <a:latin typeface="Cambria Math"/>
                        </a:rPr>
                        <m:t>P</m:t>
                      </m:r>
                    </m:oMath>
                  </m:oMathPara>
                </a14:m>
                <a:endParaRPr lang="en-CA" sz="4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863" y="2137667"/>
                <a:ext cx="2617440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043608" y="3140968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>
                <a:solidFill>
                  <a:prstClr val="black"/>
                </a:solidFill>
              </a:rPr>
              <a:t>Answer: lithium phosphide</a:t>
            </a:r>
          </a:p>
        </p:txBody>
      </p:sp>
    </p:spTree>
    <p:extLst>
      <p:ext uri="{BB962C8B-B14F-4D97-AF65-F5344CB8AC3E}">
        <p14:creationId xmlns:p14="http://schemas.microsoft.com/office/powerpoint/2010/main" val="308776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1880" y="2636912"/>
            <a:ext cx="24818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5400" dirty="0"/>
              <a:t>CH</a:t>
            </a:r>
            <a:r>
              <a:rPr lang="en-CA" sz="5400" baseline="-250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5233571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517</Words>
  <Application>Microsoft Office PowerPoint</Application>
  <PresentationFormat>On-screen Show (4:3)</PresentationFormat>
  <Paragraphs>119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Arial</vt:lpstr>
      <vt:lpstr>Cambria Math</vt:lpstr>
      <vt:lpstr>Garamond</vt:lpstr>
      <vt:lpstr>Wingdings</vt:lpstr>
      <vt:lpstr>Couture</vt:lpstr>
      <vt:lpstr>Review</vt:lpstr>
      <vt:lpstr>Instructions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elements are in the following compound?</vt:lpstr>
      <vt:lpstr> Answer:</vt:lpstr>
      <vt:lpstr>How many atoms are in the following compound?</vt:lpstr>
      <vt:lpstr>Answer: (NH_4 )_2 Cr_2 O_7</vt:lpstr>
      <vt:lpstr>What type of compound is MnBr_2? </vt:lpstr>
      <vt:lpstr>Answer:</vt:lpstr>
      <vt:lpstr>List ions in the compound and balance charges to determine chemical name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you know the following compound is covalent?</vt:lpstr>
      <vt:lpstr>Answer: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</dc:title>
  <dc:creator>Menolly Lysne</dc:creator>
  <cp:lastModifiedBy>Sharon Harnik</cp:lastModifiedBy>
  <cp:revision>19</cp:revision>
  <dcterms:created xsi:type="dcterms:W3CDTF">2016-03-04T00:01:32Z</dcterms:created>
  <dcterms:modified xsi:type="dcterms:W3CDTF">2023-05-15T17:33:00Z</dcterms:modified>
</cp:coreProperties>
</file>