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C226-FBB3-460C-8356-3B81582ECCF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930C-4D2F-4389-BB8E-69F62096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920C2-7666-42C0-B3E5-09B7EDC0BDC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1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4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6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C696-4EBE-4628-BDBE-8AE08A1EA897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8ACF-79A9-48B6-A22D-7746D5E7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oWfzpUIoN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343" y="764704"/>
            <a:ext cx="6480048" cy="1224136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rgbClr val="002060"/>
                </a:solidFill>
              </a:rPr>
              <a:t>The Building Blocks of Matter are Atoms</a:t>
            </a:r>
            <a:endParaRPr lang="en-CA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engineeringarchives.com/img/les_chem_atom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87286"/>
            <a:ext cx="28479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xygen-shells.png (1438×1463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8251"/>
            <a:ext cx="2411620" cy="24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0608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What are atoms made of and what is their structure? What did we learn about matter and atoms through the development of the atomic theory?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64" y="3573440"/>
            <a:ext cx="3851143" cy="288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5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Planetary Model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90036"/>
            <a:ext cx="47815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71083" y="471660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Clearly Stated  -What are atoms made of</a:t>
            </a:r>
          </a:p>
          <a:p>
            <a:r>
              <a:rPr lang="en-CA" b="1" u="sng">
                <a:hlinkClick r:id="rId3"/>
              </a:rPr>
              <a:t>https://www.youtube.com/watch?v=ooWfzpUIoNM</a:t>
            </a:r>
            <a:r>
              <a:rPr lang="en-CA" b="1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48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The Building Blocks of Matter are Atoms</vt:lpstr>
      <vt:lpstr>Planetary Model</vt:lpstr>
    </vt:vector>
  </TitlesOfParts>
  <Company>SD37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building Blocks of Matter are Atoms</dc:title>
  <dc:creator>Windows User</dc:creator>
  <cp:lastModifiedBy>sharon harnik</cp:lastModifiedBy>
  <cp:revision>13</cp:revision>
  <dcterms:created xsi:type="dcterms:W3CDTF">2016-08-25T07:09:25Z</dcterms:created>
  <dcterms:modified xsi:type="dcterms:W3CDTF">2020-11-16T02:25:34Z</dcterms:modified>
</cp:coreProperties>
</file>